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94" r:id="rId4"/>
    <p:sldId id="257" r:id="rId5"/>
    <p:sldId id="287" r:id="rId6"/>
    <p:sldId id="279" r:id="rId7"/>
    <p:sldId id="274" r:id="rId8"/>
    <p:sldId id="278" r:id="rId9"/>
    <p:sldId id="273" r:id="rId10"/>
    <p:sldId id="286" r:id="rId11"/>
    <p:sldId id="258" r:id="rId12"/>
    <p:sldId id="262" r:id="rId13"/>
    <p:sldId id="280" r:id="rId14"/>
    <p:sldId id="281" r:id="rId15"/>
    <p:sldId id="282" r:id="rId16"/>
    <p:sldId id="283" r:id="rId17"/>
    <p:sldId id="284" r:id="rId18"/>
    <p:sldId id="292" r:id="rId19"/>
    <p:sldId id="290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135E1-EC2A-4872-8B17-97013F781F95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C69DA27E-4A6C-4D82-9090-14A89FA7C66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Портрет</a:t>
          </a:r>
          <a:endParaRPr lang="ru-RU" dirty="0">
            <a:solidFill>
              <a:srgbClr val="C00000"/>
            </a:solidFill>
          </a:endParaRPr>
        </a:p>
      </dgm:t>
    </dgm:pt>
    <dgm:pt modelId="{3D707C64-A963-4871-88EC-008DC6B6F282}" type="parTrans" cxnId="{5A92A80D-6091-47ED-B1E8-97E2F9186856}">
      <dgm:prSet/>
      <dgm:spPr/>
      <dgm:t>
        <a:bodyPr/>
        <a:lstStyle/>
        <a:p>
          <a:endParaRPr lang="ru-RU"/>
        </a:p>
      </dgm:t>
    </dgm:pt>
    <dgm:pt modelId="{5A025E6E-76AB-4970-B948-1341CB10F125}" type="sibTrans" cxnId="{5A92A80D-6091-47ED-B1E8-97E2F9186856}">
      <dgm:prSet/>
      <dgm:spPr/>
      <dgm:t>
        <a:bodyPr/>
        <a:lstStyle/>
        <a:p>
          <a:endParaRPr lang="ru-RU"/>
        </a:p>
      </dgm:t>
    </dgm:pt>
    <dgm:pt modelId="{4B15F429-9069-444E-9ED3-E6AB24E4356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Характер</a:t>
          </a:r>
          <a:endParaRPr lang="ru-RU" dirty="0">
            <a:solidFill>
              <a:srgbClr val="C00000"/>
            </a:solidFill>
          </a:endParaRPr>
        </a:p>
      </dgm:t>
    </dgm:pt>
    <dgm:pt modelId="{5E044271-44FF-4994-AEFC-96D05ED4B424}" type="parTrans" cxnId="{08585379-A2D9-46D8-93E5-336F1BD0872A}">
      <dgm:prSet/>
      <dgm:spPr/>
      <dgm:t>
        <a:bodyPr/>
        <a:lstStyle/>
        <a:p>
          <a:endParaRPr lang="ru-RU"/>
        </a:p>
      </dgm:t>
    </dgm:pt>
    <dgm:pt modelId="{CD9C267E-77B3-41E7-B741-7B70AE62A9AD}" type="sibTrans" cxnId="{08585379-A2D9-46D8-93E5-336F1BD0872A}">
      <dgm:prSet/>
      <dgm:spPr/>
      <dgm:t>
        <a:bodyPr/>
        <a:lstStyle/>
        <a:p>
          <a:endParaRPr lang="ru-RU"/>
        </a:p>
      </dgm:t>
    </dgm:pt>
    <dgm:pt modelId="{6EA4B7E5-808A-4DFC-82E9-89EEC6E6625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Стиль</a:t>
          </a:r>
          <a:endParaRPr lang="ru-RU" dirty="0">
            <a:solidFill>
              <a:srgbClr val="C00000"/>
            </a:solidFill>
          </a:endParaRPr>
        </a:p>
      </dgm:t>
    </dgm:pt>
    <dgm:pt modelId="{80A569FB-ABB3-4930-8C51-1C78C9CC28E8}" type="parTrans" cxnId="{F0BCEE53-410E-4A3C-BE75-DA0F5E6E4AFA}">
      <dgm:prSet/>
      <dgm:spPr/>
      <dgm:t>
        <a:bodyPr/>
        <a:lstStyle/>
        <a:p>
          <a:endParaRPr lang="ru-RU"/>
        </a:p>
      </dgm:t>
    </dgm:pt>
    <dgm:pt modelId="{E2CBEC1C-CB28-4034-B452-A3B5EE444655}" type="sibTrans" cxnId="{F0BCEE53-410E-4A3C-BE75-DA0F5E6E4AFA}">
      <dgm:prSet/>
      <dgm:spPr/>
      <dgm:t>
        <a:bodyPr/>
        <a:lstStyle/>
        <a:p>
          <a:endParaRPr lang="ru-RU"/>
        </a:p>
      </dgm:t>
    </dgm:pt>
    <dgm:pt modelId="{E616AFD3-0251-4451-A565-EB1D4D06306C}" type="pres">
      <dgm:prSet presAssocID="{9DB135E1-EC2A-4872-8B17-97013F781F95}" presName="Name0" presStyleCnt="0">
        <dgm:presLayoutVars>
          <dgm:dir/>
          <dgm:resizeHandles val="exact"/>
        </dgm:presLayoutVars>
      </dgm:prSet>
      <dgm:spPr/>
    </dgm:pt>
    <dgm:pt modelId="{C8237B5C-256A-4F8A-8C3F-60B0208E778D}" type="pres">
      <dgm:prSet presAssocID="{9DB135E1-EC2A-4872-8B17-97013F781F95}" presName="fgShape" presStyleLbl="fgShp" presStyleIdx="0" presStyleCnt="1" custLinFactNeighborX="245" custLinFactNeighborY="2163"/>
      <dgm:spPr/>
    </dgm:pt>
    <dgm:pt modelId="{A802F732-83D0-4E63-AAD6-3349FBB1ACCC}" type="pres">
      <dgm:prSet presAssocID="{9DB135E1-EC2A-4872-8B17-97013F781F95}" presName="linComp" presStyleCnt="0"/>
      <dgm:spPr/>
    </dgm:pt>
    <dgm:pt modelId="{9FC9FAC6-7596-4BD7-8F71-D1C0C7A3F511}" type="pres">
      <dgm:prSet presAssocID="{C69DA27E-4A6C-4D82-9090-14A89FA7C66B}" presName="compNode" presStyleCnt="0"/>
      <dgm:spPr/>
    </dgm:pt>
    <dgm:pt modelId="{921F5676-8F26-4BD0-8302-FE134706509E}" type="pres">
      <dgm:prSet presAssocID="{C69DA27E-4A6C-4D82-9090-14A89FA7C66B}" presName="bkgdShape" presStyleLbl="node1" presStyleIdx="0" presStyleCnt="3"/>
      <dgm:spPr/>
      <dgm:t>
        <a:bodyPr/>
        <a:lstStyle/>
        <a:p>
          <a:endParaRPr lang="ru-RU"/>
        </a:p>
      </dgm:t>
    </dgm:pt>
    <dgm:pt modelId="{34B2814E-B4C8-4E8A-B1D2-88613FDF87B7}" type="pres">
      <dgm:prSet presAssocID="{C69DA27E-4A6C-4D82-9090-14A89FA7C66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6C3F-1EF9-4FB6-BC79-FABE48BDD32C}" type="pres">
      <dgm:prSet presAssocID="{C69DA27E-4A6C-4D82-9090-14A89FA7C66B}" presName="invisiNode" presStyleLbl="node1" presStyleIdx="0" presStyleCnt="3"/>
      <dgm:spPr/>
    </dgm:pt>
    <dgm:pt modelId="{82DC896D-4695-4499-9EDC-3E8E55106F09}" type="pres">
      <dgm:prSet presAssocID="{C69DA27E-4A6C-4D82-9090-14A89FA7C66B}" presName="imagNode" presStyleLbl="fgImgPlace1" presStyleIdx="0" presStyleCnt="3" custScaleX="129391" custScaleY="137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9AF762-2B1D-4D9F-BE20-B02F7CB95E08}" type="pres">
      <dgm:prSet presAssocID="{5A025E6E-76AB-4970-B948-1341CB10F1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7ED94B-A28B-4ED8-8B23-C3B1F9C418FD}" type="pres">
      <dgm:prSet presAssocID="{4B15F429-9069-444E-9ED3-E6AB24E43565}" presName="compNode" presStyleCnt="0"/>
      <dgm:spPr/>
    </dgm:pt>
    <dgm:pt modelId="{C7C8FAD0-A67B-483B-B16D-D3FFE13182F0}" type="pres">
      <dgm:prSet presAssocID="{4B15F429-9069-444E-9ED3-E6AB24E43565}" presName="bkgdShape" presStyleLbl="node1" presStyleIdx="1" presStyleCnt="3"/>
      <dgm:spPr/>
      <dgm:t>
        <a:bodyPr/>
        <a:lstStyle/>
        <a:p>
          <a:endParaRPr lang="ru-RU"/>
        </a:p>
      </dgm:t>
    </dgm:pt>
    <dgm:pt modelId="{101C42D9-408D-437B-990A-6B17759A7EDF}" type="pres">
      <dgm:prSet presAssocID="{4B15F429-9069-444E-9ED3-E6AB24E4356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F6A3A-3191-4578-8B30-6F4165896FBD}" type="pres">
      <dgm:prSet presAssocID="{4B15F429-9069-444E-9ED3-E6AB24E43565}" presName="invisiNode" presStyleLbl="node1" presStyleIdx="1" presStyleCnt="3"/>
      <dgm:spPr/>
    </dgm:pt>
    <dgm:pt modelId="{02F10E12-DDD0-4F33-B3D8-C64AECEF43C8}" type="pres">
      <dgm:prSet presAssocID="{4B15F429-9069-444E-9ED3-E6AB24E43565}" presName="imagNode" presStyleLbl="fgImgPlace1" presStyleIdx="1" presStyleCnt="3" custScaleX="131955" custScaleY="138288" custLinFactNeighborX="4254" custLinFactNeighborY="100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61401-E5DD-41EC-AFE6-EB494B9F0195}" type="pres">
      <dgm:prSet presAssocID="{CD9C267E-77B3-41E7-B741-7B70AE62A9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6CF1BA-9328-4EFC-9F93-10B20FD5FCC5}" type="pres">
      <dgm:prSet presAssocID="{6EA4B7E5-808A-4DFC-82E9-89EEC6E6625C}" presName="compNode" presStyleCnt="0"/>
      <dgm:spPr/>
    </dgm:pt>
    <dgm:pt modelId="{F962BA13-0A58-490D-9E19-5C5C2E436248}" type="pres">
      <dgm:prSet presAssocID="{6EA4B7E5-808A-4DFC-82E9-89EEC6E6625C}" presName="bkgdShape" presStyleLbl="node1" presStyleIdx="2" presStyleCnt="3"/>
      <dgm:spPr/>
      <dgm:t>
        <a:bodyPr/>
        <a:lstStyle/>
        <a:p>
          <a:endParaRPr lang="ru-RU"/>
        </a:p>
      </dgm:t>
    </dgm:pt>
    <dgm:pt modelId="{E0DA02DC-1F48-4D5E-890E-C89943D1CCE8}" type="pres">
      <dgm:prSet presAssocID="{6EA4B7E5-808A-4DFC-82E9-89EEC6E662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1A20D-46F4-4EC3-93FD-A96522624696}" type="pres">
      <dgm:prSet presAssocID="{6EA4B7E5-808A-4DFC-82E9-89EEC6E6625C}" presName="invisiNode" presStyleLbl="node1" presStyleIdx="2" presStyleCnt="3"/>
      <dgm:spPr/>
    </dgm:pt>
    <dgm:pt modelId="{A728A6CC-73B1-4F32-9E38-DC1A1FBC66AE}" type="pres">
      <dgm:prSet presAssocID="{6EA4B7E5-808A-4DFC-82E9-89EEC6E6625C}" presName="imagNode" presStyleLbl="fgImgPlace1" presStyleIdx="2" presStyleCnt="3" custScaleX="134519" custScaleY="1382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A45DF78-F901-40D5-B977-1976A525436C}" type="presOf" srcId="{9DB135E1-EC2A-4872-8B17-97013F781F95}" destId="{E616AFD3-0251-4451-A565-EB1D4D06306C}" srcOrd="0" destOrd="0" presId="urn:microsoft.com/office/officeart/2005/8/layout/hList7#1"/>
    <dgm:cxn modelId="{164388DF-9822-4F84-BF6F-85403A6F7C61}" type="presOf" srcId="{4B15F429-9069-444E-9ED3-E6AB24E43565}" destId="{101C42D9-408D-437B-990A-6B17759A7EDF}" srcOrd="1" destOrd="0" presId="urn:microsoft.com/office/officeart/2005/8/layout/hList7#1"/>
    <dgm:cxn modelId="{03F2BC50-2EF3-4B89-8B1A-19F40AB0F7B0}" type="presOf" srcId="{6EA4B7E5-808A-4DFC-82E9-89EEC6E6625C}" destId="{E0DA02DC-1F48-4D5E-890E-C89943D1CCE8}" srcOrd="1" destOrd="0" presId="urn:microsoft.com/office/officeart/2005/8/layout/hList7#1"/>
    <dgm:cxn modelId="{E6E23ED2-351E-489E-A821-EAA46E76EA04}" type="presOf" srcId="{4B15F429-9069-444E-9ED3-E6AB24E43565}" destId="{C7C8FAD0-A67B-483B-B16D-D3FFE13182F0}" srcOrd="0" destOrd="0" presId="urn:microsoft.com/office/officeart/2005/8/layout/hList7#1"/>
    <dgm:cxn modelId="{4F3B5FD3-57F1-4BDB-8E9F-92DF59EAA1F1}" type="presOf" srcId="{6EA4B7E5-808A-4DFC-82E9-89EEC6E6625C}" destId="{F962BA13-0A58-490D-9E19-5C5C2E436248}" srcOrd="0" destOrd="0" presId="urn:microsoft.com/office/officeart/2005/8/layout/hList7#1"/>
    <dgm:cxn modelId="{5A92A80D-6091-47ED-B1E8-97E2F9186856}" srcId="{9DB135E1-EC2A-4872-8B17-97013F781F95}" destId="{C69DA27E-4A6C-4D82-9090-14A89FA7C66B}" srcOrd="0" destOrd="0" parTransId="{3D707C64-A963-4871-88EC-008DC6B6F282}" sibTransId="{5A025E6E-76AB-4970-B948-1341CB10F125}"/>
    <dgm:cxn modelId="{A814D26C-D3E7-4FF3-83BD-C944A468AA2B}" type="presOf" srcId="{C69DA27E-4A6C-4D82-9090-14A89FA7C66B}" destId="{921F5676-8F26-4BD0-8302-FE134706509E}" srcOrd="0" destOrd="0" presId="urn:microsoft.com/office/officeart/2005/8/layout/hList7#1"/>
    <dgm:cxn modelId="{970BA70C-9988-4F6E-AAF9-93FEDDFC99FA}" type="presOf" srcId="{C69DA27E-4A6C-4D82-9090-14A89FA7C66B}" destId="{34B2814E-B4C8-4E8A-B1D2-88613FDF87B7}" srcOrd="1" destOrd="0" presId="urn:microsoft.com/office/officeart/2005/8/layout/hList7#1"/>
    <dgm:cxn modelId="{DC150752-AC1D-460A-88F4-7AE1FE862B17}" type="presOf" srcId="{5A025E6E-76AB-4970-B948-1341CB10F125}" destId="{F99AF762-2B1D-4D9F-BE20-B02F7CB95E08}" srcOrd="0" destOrd="0" presId="urn:microsoft.com/office/officeart/2005/8/layout/hList7#1"/>
    <dgm:cxn modelId="{08585379-A2D9-46D8-93E5-336F1BD0872A}" srcId="{9DB135E1-EC2A-4872-8B17-97013F781F95}" destId="{4B15F429-9069-444E-9ED3-E6AB24E43565}" srcOrd="1" destOrd="0" parTransId="{5E044271-44FF-4994-AEFC-96D05ED4B424}" sibTransId="{CD9C267E-77B3-41E7-B741-7B70AE62A9AD}"/>
    <dgm:cxn modelId="{82A1BD9E-7F3C-48A8-A50B-21319B53D838}" type="presOf" srcId="{CD9C267E-77B3-41E7-B741-7B70AE62A9AD}" destId="{A4D61401-E5DD-41EC-AFE6-EB494B9F0195}" srcOrd="0" destOrd="0" presId="urn:microsoft.com/office/officeart/2005/8/layout/hList7#1"/>
    <dgm:cxn modelId="{F0BCEE53-410E-4A3C-BE75-DA0F5E6E4AFA}" srcId="{9DB135E1-EC2A-4872-8B17-97013F781F95}" destId="{6EA4B7E5-808A-4DFC-82E9-89EEC6E6625C}" srcOrd="2" destOrd="0" parTransId="{80A569FB-ABB3-4930-8C51-1C78C9CC28E8}" sibTransId="{E2CBEC1C-CB28-4034-B452-A3B5EE444655}"/>
    <dgm:cxn modelId="{553D84F4-B088-4E30-B1E3-BF34F2F35B59}" type="presParOf" srcId="{E616AFD3-0251-4451-A565-EB1D4D06306C}" destId="{C8237B5C-256A-4F8A-8C3F-60B0208E778D}" srcOrd="0" destOrd="0" presId="urn:microsoft.com/office/officeart/2005/8/layout/hList7#1"/>
    <dgm:cxn modelId="{D599C81A-E4FE-49F9-97A8-C32B838B803C}" type="presParOf" srcId="{E616AFD3-0251-4451-A565-EB1D4D06306C}" destId="{A802F732-83D0-4E63-AAD6-3349FBB1ACCC}" srcOrd="1" destOrd="0" presId="urn:microsoft.com/office/officeart/2005/8/layout/hList7#1"/>
    <dgm:cxn modelId="{76E7A995-BBB8-4447-92C6-745FE54DE1BF}" type="presParOf" srcId="{A802F732-83D0-4E63-AAD6-3349FBB1ACCC}" destId="{9FC9FAC6-7596-4BD7-8F71-D1C0C7A3F511}" srcOrd="0" destOrd="0" presId="urn:microsoft.com/office/officeart/2005/8/layout/hList7#1"/>
    <dgm:cxn modelId="{67E65AEF-EAD4-49AB-998D-E779DF17BF27}" type="presParOf" srcId="{9FC9FAC6-7596-4BD7-8F71-D1C0C7A3F511}" destId="{921F5676-8F26-4BD0-8302-FE134706509E}" srcOrd="0" destOrd="0" presId="urn:microsoft.com/office/officeart/2005/8/layout/hList7#1"/>
    <dgm:cxn modelId="{486A79FE-CA28-4279-BA35-E42E0719F184}" type="presParOf" srcId="{9FC9FAC6-7596-4BD7-8F71-D1C0C7A3F511}" destId="{34B2814E-B4C8-4E8A-B1D2-88613FDF87B7}" srcOrd="1" destOrd="0" presId="urn:microsoft.com/office/officeart/2005/8/layout/hList7#1"/>
    <dgm:cxn modelId="{557DE98C-EC7C-419B-847B-9A8CDB328980}" type="presParOf" srcId="{9FC9FAC6-7596-4BD7-8F71-D1C0C7A3F511}" destId="{9F0F6C3F-1EF9-4FB6-BC79-FABE48BDD32C}" srcOrd="2" destOrd="0" presId="urn:microsoft.com/office/officeart/2005/8/layout/hList7#1"/>
    <dgm:cxn modelId="{FB4B50F8-898E-47E8-A6A7-219ADA9BE908}" type="presParOf" srcId="{9FC9FAC6-7596-4BD7-8F71-D1C0C7A3F511}" destId="{82DC896D-4695-4499-9EDC-3E8E55106F09}" srcOrd="3" destOrd="0" presId="urn:microsoft.com/office/officeart/2005/8/layout/hList7#1"/>
    <dgm:cxn modelId="{4A1B50AD-28EA-401C-9250-E4089EF7778E}" type="presParOf" srcId="{A802F732-83D0-4E63-AAD6-3349FBB1ACCC}" destId="{F99AF762-2B1D-4D9F-BE20-B02F7CB95E08}" srcOrd="1" destOrd="0" presId="urn:microsoft.com/office/officeart/2005/8/layout/hList7#1"/>
    <dgm:cxn modelId="{432C9D1E-EE22-49EA-B3B6-63DEA11ED38F}" type="presParOf" srcId="{A802F732-83D0-4E63-AAD6-3349FBB1ACCC}" destId="{927ED94B-A28B-4ED8-8B23-C3B1F9C418FD}" srcOrd="2" destOrd="0" presId="urn:microsoft.com/office/officeart/2005/8/layout/hList7#1"/>
    <dgm:cxn modelId="{FED49CCD-B5F1-489F-9F85-CED29FFECBCF}" type="presParOf" srcId="{927ED94B-A28B-4ED8-8B23-C3B1F9C418FD}" destId="{C7C8FAD0-A67B-483B-B16D-D3FFE13182F0}" srcOrd="0" destOrd="0" presId="urn:microsoft.com/office/officeart/2005/8/layout/hList7#1"/>
    <dgm:cxn modelId="{A12AB871-13F4-4339-898A-31BDA1450C3D}" type="presParOf" srcId="{927ED94B-A28B-4ED8-8B23-C3B1F9C418FD}" destId="{101C42D9-408D-437B-990A-6B17759A7EDF}" srcOrd="1" destOrd="0" presId="urn:microsoft.com/office/officeart/2005/8/layout/hList7#1"/>
    <dgm:cxn modelId="{40B0C3F5-B836-4FD9-A6D4-6D6853AF61B1}" type="presParOf" srcId="{927ED94B-A28B-4ED8-8B23-C3B1F9C418FD}" destId="{A20F6A3A-3191-4578-8B30-6F4165896FBD}" srcOrd="2" destOrd="0" presId="urn:microsoft.com/office/officeart/2005/8/layout/hList7#1"/>
    <dgm:cxn modelId="{A5A08A25-7892-491F-A9FC-47D41A28561A}" type="presParOf" srcId="{927ED94B-A28B-4ED8-8B23-C3B1F9C418FD}" destId="{02F10E12-DDD0-4F33-B3D8-C64AECEF43C8}" srcOrd="3" destOrd="0" presId="urn:microsoft.com/office/officeart/2005/8/layout/hList7#1"/>
    <dgm:cxn modelId="{30A37A51-8CA4-4E3A-BF86-5750463E9B70}" type="presParOf" srcId="{A802F732-83D0-4E63-AAD6-3349FBB1ACCC}" destId="{A4D61401-E5DD-41EC-AFE6-EB494B9F0195}" srcOrd="3" destOrd="0" presId="urn:microsoft.com/office/officeart/2005/8/layout/hList7#1"/>
    <dgm:cxn modelId="{FAD750EA-F3F4-4B76-836D-06BBB2025F93}" type="presParOf" srcId="{A802F732-83D0-4E63-AAD6-3349FBB1ACCC}" destId="{A96CF1BA-9328-4EFC-9F93-10B20FD5FCC5}" srcOrd="4" destOrd="0" presId="urn:microsoft.com/office/officeart/2005/8/layout/hList7#1"/>
    <dgm:cxn modelId="{25B6CEF6-0F93-477B-A0B1-6CA0B022A7D8}" type="presParOf" srcId="{A96CF1BA-9328-4EFC-9F93-10B20FD5FCC5}" destId="{F962BA13-0A58-490D-9E19-5C5C2E436248}" srcOrd="0" destOrd="0" presId="urn:microsoft.com/office/officeart/2005/8/layout/hList7#1"/>
    <dgm:cxn modelId="{8EC17E88-684D-4B49-8167-8AF6BC4469CF}" type="presParOf" srcId="{A96CF1BA-9328-4EFC-9F93-10B20FD5FCC5}" destId="{E0DA02DC-1F48-4D5E-890E-C89943D1CCE8}" srcOrd="1" destOrd="0" presId="urn:microsoft.com/office/officeart/2005/8/layout/hList7#1"/>
    <dgm:cxn modelId="{34CA71DF-F6EA-4ED1-933A-530DCD164F03}" type="presParOf" srcId="{A96CF1BA-9328-4EFC-9F93-10B20FD5FCC5}" destId="{2DF1A20D-46F4-4EC3-93FD-A96522624696}" srcOrd="2" destOrd="0" presId="urn:microsoft.com/office/officeart/2005/8/layout/hList7#1"/>
    <dgm:cxn modelId="{88ECD4F9-7063-4413-A164-35EB4A605F85}" type="presParOf" srcId="{A96CF1BA-9328-4EFC-9F93-10B20FD5FCC5}" destId="{A728A6CC-73B1-4F32-9E38-DC1A1FBC66A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483CE-7249-429F-AE3F-E71C1225E7C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FFA64-91E9-400F-AD0C-315299A9D3ED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Формулировка стратегической цели</a:t>
          </a:r>
          <a:endParaRPr lang="ru-RU" sz="2000" dirty="0">
            <a:solidFill>
              <a:schemeClr val="tx1"/>
            </a:solidFill>
          </a:endParaRPr>
        </a:p>
      </dgm:t>
    </dgm:pt>
    <dgm:pt modelId="{993FB172-F666-4600-A22E-205BB987758C}" type="parTrans" cxnId="{A21552FF-3B1F-42E8-9C6C-73592E1374C7}">
      <dgm:prSet/>
      <dgm:spPr/>
      <dgm:t>
        <a:bodyPr/>
        <a:lstStyle/>
        <a:p>
          <a:endParaRPr lang="ru-RU"/>
        </a:p>
      </dgm:t>
    </dgm:pt>
    <dgm:pt modelId="{A6992577-23CE-45E3-B7B0-F5361AC5086A}" type="sibTrans" cxnId="{A21552FF-3B1F-42E8-9C6C-73592E1374C7}">
      <dgm:prSet/>
      <dgm:spPr/>
      <dgm:t>
        <a:bodyPr/>
        <a:lstStyle/>
        <a:p>
          <a:endParaRPr lang="ru-RU"/>
        </a:p>
      </dgm:t>
    </dgm:pt>
    <dgm:pt modelId="{84439C49-0508-4CD9-8736-AF48B52EEC30}">
      <dgm:prSet phldrT="[Текст]" phldr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>
            <a:solidFill>
              <a:schemeClr val="tx1"/>
            </a:solidFill>
          </a:endParaRPr>
        </a:p>
      </dgm:t>
    </dgm:pt>
    <dgm:pt modelId="{8A2545DE-3CCF-425B-BF16-497758AD231F}" type="parTrans" cxnId="{DCC71865-186D-4DB0-A9BC-2252EF60BF30}">
      <dgm:prSet/>
      <dgm:spPr/>
      <dgm:t>
        <a:bodyPr/>
        <a:lstStyle/>
        <a:p>
          <a:endParaRPr lang="ru-RU"/>
        </a:p>
      </dgm:t>
    </dgm:pt>
    <dgm:pt modelId="{A69EA8AC-24E0-43B8-AD9A-5746DDA9E8F6}" type="sibTrans" cxnId="{DCC71865-186D-4DB0-A9BC-2252EF60BF30}">
      <dgm:prSet/>
      <dgm:spPr/>
      <dgm:t>
        <a:bodyPr/>
        <a:lstStyle/>
        <a:p>
          <a:endParaRPr lang="ru-RU"/>
        </a:p>
      </dgm:t>
    </dgm:pt>
    <dgm:pt modelId="{BB5944F5-160A-453A-8551-6D58F0F113D6}">
      <dgm:prSet phldrT="[Текст]" phldr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>
            <a:solidFill>
              <a:schemeClr val="tx1"/>
            </a:solidFill>
          </a:endParaRPr>
        </a:p>
      </dgm:t>
    </dgm:pt>
    <dgm:pt modelId="{C45C3791-FE51-4BF7-B56B-BCF237E7ECD1}" type="parTrans" cxnId="{844B1974-B953-4B14-903A-A37FB45F08EF}">
      <dgm:prSet/>
      <dgm:spPr/>
      <dgm:t>
        <a:bodyPr/>
        <a:lstStyle/>
        <a:p>
          <a:endParaRPr lang="ru-RU"/>
        </a:p>
      </dgm:t>
    </dgm:pt>
    <dgm:pt modelId="{B9207AEF-6AF7-406C-B348-378DB879D63F}" type="sibTrans" cxnId="{844B1974-B953-4B14-903A-A37FB45F08EF}">
      <dgm:prSet/>
      <dgm:spPr/>
      <dgm:t>
        <a:bodyPr/>
        <a:lstStyle/>
        <a:p>
          <a:endParaRPr lang="ru-RU"/>
        </a:p>
      </dgm:t>
    </dgm:pt>
    <dgm:pt modelId="{97A94CA3-A627-43B1-914A-0F3278780651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Условия, задачи </a:t>
          </a:r>
          <a:r>
            <a:rPr lang="ru-RU" sz="1400" dirty="0" smtClean="0">
              <a:solidFill>
                <a:schemeClr val="tx1"/>
              </a:solidFill>
            </a:rPr>
            <a:t> способствующие  осуществления глобальной стратегической цели:</a:t>
          </a:r>
          <a:r>
            <a:rPr lang="ru-RU" sz="1400" i="1" dirty="0" smtClean="0">
              <a:solidFill>
                <a:schemeClr val="tx1"/>
              </a:solidFill>
            </a:rPr>
            <a:t> при каких условиях возможна реализация поставленной цели? Какие задачи или цели нужно решить, что бы добиться цель?</a:t>
          </a:r>
          <a:endParaRPr lang="ru-RU" sz="1400" dirty="0">
            <a:solidFill>
              <a:schemeClr val="tx1"/>
            </a:solidFill>
          </a:endParaRPr>
        </a:p>
      </dgm:t>
    </dgm:pt>
    <dgm:pt modelId="{B5BC855B-8472-4EF1-AD3F-A17C73E320FE}" type="parTrans" cxnId="{C78BDC13-23B8-4078-A4ED-0BBA6DF8805D}">
      <dgm:prSet/>
      <dgm:spPr/>
      <dgm:t>
        <a:bodyPr/>
        <a:lstStyle/>
        <a:p>
          <a:endParaRPr lang="ru-RU"/>
        </a:p>
      </dgm:t>
    </dgm:pt>
    <dgm:pt modelId="{25E95C83-DEA2-4B34-B366-047AD1A94245}" type="sibTrans" cxnId="{C78BDC13-23B8-4078-A4ED-0BBA6DF8805D}">
      <dgm:prSet/>
      <dgm:spPr/>
      <dgm:t>
        <a:bodyPr/>
        <a:lstStyle/>
        <a:p>
          <a:endParaRPr lang="ru-RU"/>
        </a:p>
      </dgm:t>
    </dgm:pt>
    <dgm:pt modelId="{59896757-C2A9-4CBB-AFDD-46CB05CE4180}">
      <dgm:prSet phldrT="[Текст]" phldr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/>
        </a:p>
      </dgm:t>
    </dgm:pt>
    <dgm:pt modelId="{6424BC45-1447-4730-A99D-18248D4CAF92}" type="parTrans" cxnId="{7D98B9B6-28AB-46B2-844C-40264BCF59EA}">
      <dgm:prSet/>
      <dgm:spPr/>
      <dgm:t>
        <a:bodyPr/>
        <a:lstStyle/>
        <a:p>
          <a:endParaRPr lang="ru-RU"/>
        </a:p>
      </dgm:t>
    </dgm:pt>
    <dgm:pt modelId="{202B0B9D-FADE-46AF-ABCD-E5BD39B39AD7}" type="sibTrans" cxnId="{7D98B9B6-28AB-46B2-844C-40264BCF59EA}">
      <dgm:prSet/>
      <dgm:spPr/>
      <dgm:t>
        <a:bodyPr/>
        <a:lstStyle/>
        <a:p>
          <a:endParaRPr lang="ru-RU"/>
        </a:p>
      </dgm:t>
    </dgm:pt>
    <dgm:pt modelId="{57CC21B9-2FC5-4A9D-AF6E-95D181832BAF}">
      <dgm:prSet phldrT="[Текст]" phldr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/>
        </a:p>
      </dgm:t>
    </dgm:pt>
    <dgm:pt modelId="{B9C50E2D-3F5E-49CB-9FE9-7D404F6176C2}" type="parTrans" cxnId="{A6E18F74-C0F2-419F-B0B7-6053F0A41DC4}">
      <dgm:prSet/>
      <dgm:spPr/>
      <dgm:t>
        <a:bodyPr/>
        <a:lstStyle/>
        <a:p>
          <a:endParaRPr lang="ru-RU"/>
        </a:p>
      </dgm:t>
    </dgm:pt>
    <dgm:pt modelId="{AF5DFFC0-288F-4502-969D-C3F522DD472E}" type="sibTrans" cxnId="{A6E18F74-C0F2-419F-B0B7-6053F0A41DC4}">
      <dgm:prSet/>
      <dgm:spPr/>
      <dgm:t>
        <a:bodyPr/>
        <a:lstStyle/>
        <a:p>
          <a:endParaRPr lang="ru-RU"/>
        </a:p>
      </dgm:t>
    </dgm:pt>
    <dgm:pt modelId="{7605B897-C99E-4F41-A658-48D472A4662E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Выделить</a:t>
          </a:r>
          <a:r>
            <a:rPr lang="ru-RU" sz="1600" dirty="0" smtClean="0">
              <a:solidFill>
                <a:schemeClr val="tx1"/>
              </a:solidFill>
            </a:rPr>
            <a:t> </a:t>
          </a:r>
          <a:r>
            <a:rPr lang="ru-RU" sz="1600" i="0" dirty="0" smtClean="0">
              <a:solidFill>
                <a:schemeClr val="tx1"/>
              </a:solidFill>
            </a:rPr>
            <a:t>внутренние цели и задачи, условия, которые зависят напрямую от нас (себя).</a:t>
          </a:r>
          <a:endParaRPr lang="ru-RU" sz="1600" i="0" dirty="0"/>
        </a:p>
      </dgm:t>
    </dgm:pt>
    <dgm:pt modelId="{B7E93853-C6AE-4FF8-ADD3-2C25F52F907B}" type="parTrans" cxnId="{90695E3D-74D6-4EAC-8AA2-D4A0791AAC61}">
      <dgm:prSet/>
      <dgm:spPr/>
      <dgm:t>
        <a:bodyPr/>
        <a:lstStyle/>
        <a:p>
          <a:endParaRPr lang="ru-RU"/>
        </a:p>
      </dgm:t>
    </dgm:pt>
    <dgm:pt modelId="{00975B38-4AA1-43CA-BDCD-C18636FFE5CA}" type="sibTrans" cxnId="{90695E3D-74D6-4EAC-8AA2-D4A0791AAC61}">
      <dgm:prSet/>
      <dgm:spPr/>
      <dgm:t>
        <a:bodyPr/>
        <a:lstStyle/>
        <a:p>
          <a:endParaRPr lang="ru-RU"/>
        </a:p>
      </dgm:t>
    </dgm:pt>
    <dgm:pt modelId="{5B50C794-F7AD-4145-AA1A-B3C20F443D07}">
      <dgm:prSet phldrT="[Текст]" phldr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/>
        </a:p>
      </dgm:t>
    </dgm:pt>
    <dgm:pt modelId="{8007EFB1-FAE8-4B51-880B-3F2DD81497C0}" type="parTrans" cxnId="{CF2F9DC4-D335-4DD2-922B-28E4E9941F4A}">
      <dgm:prSet/>
      <dgm:spPr/>
      <dgm:t>
        <a:bodyPr/>
        <a:lstStyle/>
        <a:p>
          <a:endParaRPr lang="ru-RU"/>
        </a:p>
      </dgm:t>
    </dgm:pt>
    <dgm:pt modelId="{0BA46433-2394-44F5-8BAF-59B08E32D706}" type="sibTrans" cxnId="{CF2F9DC4-D335-4DD2-922B-28E4E9941F4A}">
      <dgm:prSet/>
      <dgm:spPr/>
      <dgm:t>
        <a:bodyPr/>
        <a:lstStyle/>
        <a:p>
          <a:endParaRPr lang="ru-RU"/>
        </a:p>
      </dgm:t>
    </dgm:pt>
    <dgm:pt modelId="{B387CD7E-313A-43B5-A56A-EA55126BF09B}">
      <dgm:prSet phldrT="[Текст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ru-RU" sz="700" dirty="0"/>
        </a:p>
      </dgm:t>
    </dgm:pt>
    <dgm:pt modelId="{C51617EB-9B8E-4794-BFC5-DEA83CF60C23}" type="parTrans" cxnId="{63F439F4-AD34-4D22-A8E8-C71833FF270F}">
      <dgm:prSet/>
      <dgm:spPr/>
      <dgm:t>
        <a:bodyPr/>
        <a:lstStyle/>
        <a:p>
          <a:endParaRPr lang="ru-RU"/>
        </a:p>
      </dgm:t>
    </dgm:pt>
    <dgm:pt modelId="{4F2EA58F-78CD-466A-9F2F-97198E82C01C}" type="sibTrans" cxnId="{63F439F4-AD34-4D22-A8E8-C71833FF270F}">
      <dgm:prSet/>
      <dgm:spPr/>
      <dgm:t>
        <a:bodyPr/>
        <a:lstStyle/>
        <a:p>
          <a:endParaRPr lang="ru-RU"/>
        </a:p>
      </dgm:t>
    </dgm:pt>
    <dgm:pt modelId="{141594BC-C891-4AA7-A367-20DDB8C50F01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Выделить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i="0" dirty="0" smtClean="0">
              <a:solidFill>
                <a:schemeClr val="tx1"/>
              </a:solidFill>
            </a:rPr>
            <a:t>внешние (косвенные) цели и задачи, условия, независимые от нас.</a:t>
          </a:r>
          <a:r>
            <a:rPr lang="ru-RU" sz="1800" i="1" dirty="0" smtClean="0">
              <a:solidFill>
                <a:schemeClr val="tx1"/>
              </a:solidFill>
            </a:rPr>
            <a:t> </a:t>
          </a:r>
          <a:endParaRPr lang="ru-RU" i="1" dirty="0"/>
        </a:p>
      </dgm:t>
    </dgm:pt>
    <dgm:pt modelId="{FA4BB714-9A09-4141-920F-B4FFCFA3CAC9}" type="parTrans" cxnId="{39364D06-E133-4D30-BBF1-36CD999358CF}">
      <dgm:prSet/>
      <dgm:spPr/>
      <dgm:t>
        <a:bodyPr/>
        <a:lstStyle/>
        <a:p>
          <a:endParaRPr lang="ru-RU"/>
        </a:p>
      </dgm:t>
    </dgm:pt>
    <dgm:pt modelId="{B5AF3BA3-CAD2-403E-845F-CB4F79BE3E4F}" type="sibTrans" cxnId="{39364D06-E133-4D30-BBF1-36CD999358CF}">
      <dgm:prSet/>
      <dgm:spPr/>
      <dgm:t>
        <a:bodyPr/>
        <a:lstStyle/>
        <a:p>
          <a:endParaRPr lang="ru-RU"/>
        </a:p>
      </dgm:t>
    </dgm:pt>
    <dgm:pt modelId="{77733218-78BE-40C6-A932-2207C8CAA1FB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Раздробить цели, </a:t>
          </a:r>
          <a:r>
            <a:rPr lang="ru-RU" dirty="0" smtClean="0">
              <a:solidFill>
                <a:schemeClr val="tx1"/>
              </a:solidFill>
            </a:rPr>
            <a:t> выстраивая последовательную иерархию задач до тех пор, пока все цели на сведутся к реализации конкретной мелкой задачи, разово выполненной.</a:t>
          </a:r>
          <a:endParaRPr lang="ru-RU" dirty="0"/>
        </a:p>
      </dgm:t>
    </dgm:pt>
    <dgm:pt modelId="{E540F95D-BE18-4642-8C07-FF71B135E35D}" type="parTrans" cxnId="{81C3292E-77E4-4CFC-B7D5-6636C9EDBA7F}">
      <dgm:prSet/>
      <dgm:spPr/>
      <dgm:t>
        <a:bodyPr/>
        <a:lstStyle/>
        <a:p>
          <a:endParaRPr lang="ru-RU"/>
        </a:p>
      </dgm:t>
    </dgm:pt>
    <dgm:pt modelId="{2C7813A6-0C8B-4221-B4F8-EC66801CB0A5}" type="sibTrans" cxnId="{81C3292E-77E4-4CFC-B7D5-6636C9EDBA7F}">
      <dgm:prSet/>
      <dgm:spPr/>
      <dgm:t>
        <a:bodyPr/>
        <a:lstStyle/>
        <a:p>
          <a:endParaRPr lang="ru-RU"/>
        </a:p>
      </dgm:t>
    </dgm:pt>
    <dgm:pt modelId="{5AAC998E-8D3B-4B8D-989D-3816F30DA908}" type="pres">
      <dgm:prSet presAssocID="{463483CE-7249-429F-AE3F-E71C1225E7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8829E-DA74-46AB-BAAC-2F65DB89569C}" type="pres">
      <dgm:prSet presAssocID="{5C7FFA64-91E9-400F-AD0C-315299A9D3ED}" presName="comp" presStyleCnt="0"/>
      <dgm:spPr/>
    </dgm:pt>
    <dgm:pt modelId="{A51B4E6A-B7D6-42DE-926F-E2FFB61F1729}" type="pres">
      <dgm:prSet presAssocID="{5C7FFA64-91E9-400F-AD0C-315299A9D3ED}" presName="box" presStyleLbl="node1" presStyleIdx="0" presStyleCnt="5"/>
      <dgm:spPr/>
      <dgm:t>
        <a:bodyPr/>
        <a:lstStyle/>
        <a:p>
          <a:endParaRPr lang="ru-RU"/>
        </a:p>
      </dgm:t>
    </dgm:pt>
    <dgm:pt modelId="{2A5CD55F-5F2D-45CD-B1BB-614CBBA2E91C}" type="pres">
      <dgm:prSet presAssocID="{5C7FFA64-91E9-400F-AD0C-315299A9D3ED}" presName="img" presStyleLbl="fgImgPlace1" presStyleIdx="0" presStyleCnt="5" custScaleX="90605" custLinFactNeighborX="-29174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B6C64E-12C5-48CC-BC5B-E938182542F7}" type="pres">
      <dgm:prSet presAssocID="{5C7FFA64-91E9-400F-AD0C-315299A9D3E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1AEC3-5738-4A25-ABB8-0FA2B5DB340F}" type="pres">
      <dgm:prSet presAssocID="{A6992577-23CE-45E3-B7B0-F5361AC5086A}" presName="spacer" presStyleCnt="0"/>
      <dgm:spPr/>
    </dgm:pt>
    <dgm:pt modelId="{A3BF01D4-46A7-43BB-A6FC-8A539FA186A6}" type="pres">
      <dgm:prSet presAssocID="{97A94CA3-A627-43B1-914A-0F3278780651}" presName="comp" presStyleCnt="0"/>
      <dgm:spPr/>
    </dgm:pt>
    <dgm:pt modelId="{D66A3C23-3F4B-4D04-A05D-88E2268A0E21}" type="pres">
      <dgm:prSet presAssocID="{97A94CA3-A627-43B1-914A-0F3278780651}" presName="box" presStyleLbl="node1" presStyleIdx="1" presStyleCnt="5"/>
      <dgm:spPr/>
      <dgm:t>
        <a:bodyPr/>
        <a:lstStyle/>
        <a:p>
          <a:endParaRPr lang="ru-RU"/>
        </a:p>
      </dgm:t>
    </dgm:pt>
    <dgm:pt modelId="{B97360E8-3BFF-4D83-8F6F-0594155AD4F8}" type="pres">
      <dgm:prSet presAssocID="{97A94CA3-A627-43B1-914A-0F3278780651}" presName="img" presStyleLbl="fgImgPlace1" presStyleIdx="1" presStyleCnt="5" custScaleX="89210" custLinFactNeighborX="-33153" custLinFactNeighborY="-15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CD7A52-C415-4FD5-A4A7-3DA0E77F5890}" type="pres">
      <dgm:prSet presAssocID="{97A94CA3-A627-43B1-914A-0F327878065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832DF-C820-44AD-BB61-CAA20844331B}" type="pres">
      <dgm:prSet presAssocID="{25E95C83-DEA2-4B34-B366-047AD1A94245}" presName="spacer" presStyleCnt="0"/>
      <dgm:spPr/>
    </dgm:pt>
    <dgm:pt modelId="{9B5C1A1E-FE7E-437D-92D5-A52DD8A6C2D6}" type="pres">
      <dgm:prSet presAssocID="{7605B897-C99E-4F41-A658-48D472A4662E}" presName="comp" presStyleCnt="0"/>
      <dgm:spPr/>
    </dgm:pt>
    <dgm:pt modelId="{B0F26E19-3AD6-4ED6-8BE1-3FDD6317E7BD}" type="pres">
      <dgm:prSet presAssocID="{7605B897-C99E-4F41-A658-48D472A4662E}" presName="box" presStyleLbl="node1" presStyleIdx="2" presStyleCnt="5"/>
      <dgm:spPr/>
      <dgm:t>
        <a:bodyPr/>
        <a:lstStyle/>
        <a:p>
          <a:endParaRPr lang="ru-RU"/>
        </a:p>
      </dgm:t>
    </dgm:pt>
    <dgm:pt modelId="{9E5C427D-3F17-41F9-B712-8A056D1EC2A4}" type="pres">
      <dgm:prSet presAssocID="{7605B897-C99E-4F41-A658-48D472A4662E}" presName="img" presStyleLbl="fgImgPlace1" presStyleIdx="2" presStyleCnt="5" custScaleX="89280" custLinFactNeighborX="-12311" custLinFactNeighborY="-31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60A173-9361-4E10-BFA7-27BF08FABA45}" type="pres">
      <dgm:prSet presAssocID="{7605B897-C99E-4F41-A658-48D472A4662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CF2F1-2E87-4679-9492-0CF5208148C4}" type="pres">
      <dgm:prSet presAssocID="{00975B38-4AA1-43CA-BDCD-C18636FFE5CA}" presName="spacer" presStyleCnt="0"/>
      <dgm:spPr/>
    </dgm:pt>
    <dgm:pt modelId="{00175804-0346-46F3-A9C8-2305D67D9DBB}" type="pres">
      <dgm:prSet presAssocID="{141594BC-C891-4AA7-A367-20DDB8C50F01}" presName="comp" presStyleCnt="0"/>
      <dgm:spPr/>
    </dgm:pt>
    <dgm:pt modelId="{1308BA1F-6183-4752-B587-2601177A010B}" type="pres">
      <dgm:prSet presAssocID="{141594BC-C891-4AA7-A367-20DDB8C50F01}" presName="box" presStyleLbl="node1" presStyleIdx="3" presStyleCnt="5"/>
      <dgm:spPr/>
      <dgm:t>
        <a:bodyPr/>
        <a:lstStyle/>
        <a:p>
          <a:endParaRPr lang="ru-RU"/>
        </a:p>
      </dgm:t>
    </dgm:pt>
    <dgm:pt modelId="{22FD8F2B-E861-4E6F-B4EF-54F006625089}" type="pres">
      <dgm:prSet presAssocID="{141594BC-C891-4AA7-A367-20DDB8C50F01}" presName="img" presStyleLbl="fgImgPlace1" presStyleIdx="3" presStyleCnt="5" custScaleX="95044" custLinFactNeighborX="-32490" custLinFactNeighborY="-157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C5575C-2E54-4B7E-A4B3-48C5066BAAE1}" type="pres">
      <dgm:prSet presAssocID="{141594BC-C891-4AA7-A367-20DDB8C50F0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FC0F4-2B8D-4E0E-A17E-8C8FDD505531}" type="pres">
      <dgm:prSet presAssocID="{B5AF3BA3-CAD2-403E-845F-CB4F79BE3E4F}" presName="spacer" presStyleCnt="0"/>
      <dgm:spPr/>
    </dgm:pt>
    <dgm:pt modelId="{65BAA218-4414-4E27-9893-487113DBD2FB}" type="pres">
      <dgm:prSet presAssocID="{77733218-78BE-40C6-A932-2207C8CAA1FB}" presName="comp" presStyleCnt="0"/>
      <dgm:spPr/>
    </dgm:pt>
    <dgm:pt modelId="{9E1A4239-14E8-4443-AC4D-FD9696F74D97}" type="pres">
      <dgm:prSet presAssocID="{77733218-78BE-40C6-A932-2207C8CAA1FB}" presName="box" presStyleLbl="node1" presStyleIdx="4" presStyleCnt="5"/>
      <dgm:spPr/>
      <dgm:t>
        <a:bodyPr/>
        <a:lstStyle/>
        <a:p>
          <a:endParaRPr lang="ru-RU"/>
        </a:p>
      </dgm:t>
    </dgm:pt>
    <dgm:pt modelId="{AD13A200-C70D-4EF9-81AA-B04DE39DF427}" type="pres">
      <dgm:prSet presAssocID="{77733218-78BE-40C6-A932-2207C8CAA1FB}" presName="img" presStyleLbl="fgImgPlace1" presStyleIdx="4" presStyleCnt="5" custScaleX="92673" custLinFactNeighborX="-2917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702815E-A657-4C61-94ED-D76A93F00273}" type="pres">
      <dgm:prSet presAssocID="{77733218-78BE-40C6-A932-2207C8CAA1F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A09EA-B100-462C-B7BB-D66B0C817FE0}" type="presOf" srcId="{97A94CA3-A627-43B1-914A-0F3278780651}" destId="{D66A3C23-3F4B-4D04-A05D-88E2268A0E21}" srcOrd="0" destOrd="0" presId="urn:microsoft.com/office/officeart/2005/8/layout/vList4#1"/>
    <dgm:cxn modelId="{DCC71865-186D-4DB0-A9BC-2252EF60BF30}" srcId="{5C7FFA64-91E9-400F-AD0C-315299A9D3ED}" destId="{84439C49-0508-4CD9-8736-AF48B52EEC30}" srcOrd="0" destOrd="0" parTransId="{8A2545DE-3CCF-425B-BF16-497758AD231F}" sibTransId="{A69EA8AC-24E0-43B8-AD9A-5746DDA9E8F6}"/>
    <dgm:cxn modelId="{81C3292E-77E4-4CFC-B7D5-6636C9EDBA7F}" srcId="{463483CE-7249-429F-AE3F-E71C1225E7CD}" destId="{77733218-78BE-40C6-A932-2207C8CAA1FB}" srcOrd="4" destOrd="0" parTransId="{E540F95D-BE18-4642-8C07-FF71B135E35D}" sibTransId="{2C7813A6-0C8B-4221-B4F8-EC66801CB0A5}"/>
    <dgm:cxn modelId="{21C9C17D-2DD3-4DE5-872F-B81D867C2262}" type="presOf" srcId="{97A94CA3-A627-43B1-914A-0F3278780651}" destId="{FDCD7A52-C415-4FD5-A4A7-3DA0E77F5890}" srcOrd="1" destOrd="0" presId="urn:microsoft.com/office/officeart/2005/8/layout/vList4#1"/>
    <dgm:cxn modelId="{63F439F4-AD34-4D22-A8E8-C71833FF270F}" srcId="{7605B897-C99E-4F41-A658-48D472A4662E}" destId="{B387CD7E-313A-43B5-A56A-EA55126BF09B}" srcOrd="1" destOrd="0" parTransId="{C51617EB-9B8E-4794-BFC5-DEA83CF60C23}" sibTransId="{4F2EA58F-78CD-466A-9F2F-97198E82C01C}"/>
    <dgm:cxn modelId="{7D98B9B6-28AB-46B2-844C-40264BCF59EA}" srcId="{97A94CA3-A627-43B1-914A-0F3278780651}" destId="{59896757-C2A9-4CBB-AFDD-46CB05CE4180}" srcOrd="0" destOrd="0" parTransId="{6424BC45-1447-4730-A99D-18248D4CAF92}" sibTransId="{202B0B9D-FADE-46AF-ABCD-E5BD39B39AD7}"/>
    <dgm:cxn modelId="{8AEA0E4C-295C-48B6-8872-5E13E10FCD80}" type="presOf" srcId="{57CC21B9-2FC5-4A9D-AF6E-95D181832BAF}" destId="{FDCD7A52-C415-4FD5-A4A7-3DA0E77F5890}" srcOrd="1" destOrd="2" presId="urn:microsoft.com/office/officeart/2005/8/layout/vList4#1"/>
    <dgm:cxn modelId="{8A158BEF-87A8-438B-BD21-78F4FE2DE0A3}" type="presOf" srcId="{7605B897-C99E-4F41-A658-48D472A4662E}" destId="{3260A173-9361-4E10-BFA7-27BF08FABA45}" srcOrd="1" destOrd="0" presId="urn:microsoft.com/office/officeart/2005/8/layout/vList4#1"/>
    <dgm:cxn modelId="{07481A35-9699-4BE3-AC43-67DC5D8D4385}" type="presOf" srcId="{59896757-C2A9-4CBB-AFDD-46CB05CE4180}" destId="{FDCD7A52-C415-4FD5-A4A7-3DA0E77F5890}" srcOrd="1" destOrd="1" presId="urn:microsoft.com/office/officeart/2005/8/layout/vList4#1"/>
    <dgm:cxn modelId="{E4D23502-859C-4888-A399-5CC87B1EB7EB}" type="presOf" srcId="{B387CD7E-313A-43B5-A56A-EA55126BF09B}" destId="{3260A173-9361-4E10-BFA7-27BF08FABA45}" srcOrd="1" destOrd="2" presId="urn:microsoft.com/office/officeart/2005/8/layout/vList4#1"/>
    <dgm:cxn modelId="{DA58CF94-00A6-4757-B511-98EEE2FCCAF6}" type="presOf" srcId="{77733218-78BE-40C6-A932-2207C8CAA1FB}" destId="{B702815E-A657-4C61-94ED-D76A93F00273}" srcOrd="1" destOrd="0" presId="urn:microsoft.com/office/officeart/2005/8/layout/vList4#1"/>
    <dgm:cxn modelId="{2D2B2B75-02EB-4668-B3CA-FBE127F1F4CF}" type="presOf" srcId="{463483CE-7249-429F-AE3F-E71C1225E7CD}" destId="{5AAC998E-8D3B-4B8D-989D-3816F30DA908}" srcOrd="0" destOrd="0" presId="urn:microsoft.com/office/officeart/2005/8/layout/vList4#1"/>
    <dgm:cxn modelId="{990CB819-4FDA-41D8-8D82-74088137CBB3}" type="presOf" srcId="{5C7FFA64-91E9-400F-AD0C-315299A9D3ED}" destId="{A51B4E6A-B7D6-42DE-926F-E2FFB61F1729}" srcOrd="0" destOrd="0" presId="urn:microsoft.com/office/officeart/2005/8/layout/vList4#1"/>
    <dgm:cxn modelId="{42FBFD2A-FF53-41E0-8084-DD3F9913EB22}" type="presOf" srcId="{BB5944F5-160A-453A-8551-6D58F0F113D6}" destId="{A51B4E6A-B7D6-42DE-926F-E2FFB61F1729}" srcOrd="0" destOrd="2" presId="urn:microsoft.com/office/officeart/2005/8/layout/vList4#1"/>
    <dgm:cxn modelId="{A6E18F74-C0F2-419F-B0B7-6053F0A41DC4}" srcId="{97A94CA3-A627-43B1-914A-0F3278780651}" destId="{57CC21B9-2FC5-4A9D-AF6E-95D181832BAF}" srcOrd="1" destOrd="0" parTransId="{B9C50E2D-3F5E-49CB-9FE9-7D404F6176C2}" sibTransId="{AF5DFFC0-288F-4502-969D-C3F522DD472E}"/>
    <dgm:cxn modelId="{4FB73A94-3507-4102-B6A1-F88A10292C62}" type="presOf" srcId="{B387CD7E-313A-43B5-A56A-EA55126BF09B}" destId="{B0F26E19-3AD6-4ED6-8BE1-3FDD6317E7BD}" srcOrd="0" destOrd="2" presId="urn:microsoft.com/office/officeart/2005/8/layout/vList4#1"/>
    <dgm:cxn modelId="{A21552FF-3B1F-42E8-9C6C-73592E1374C7}" srcId="{463483CE-7249-429F-AE3F-E71C1225E7CD}" destId="{5C7FFA64-91E9-400F-AD0C-315299A9D3ED}" srcOrd="0" destOrd="0" parTransId="{993FB172-F666-4600-A22E-205BB987758C}" sibTransId="{A6992577-23CE-45E3-B7B0-F5361AC5086A}"/>
    <dgm:cxn modelId="{FD9265AF-3479-4F1B-BA2E-89F7A3497DD9}" type="presOf" srcId="{141594BC-C891-4AA7-A367-20DDB8C50F01}" destId="{2AC5575C-2E54-4B7E-A4B3-48C5066BAAE1}" srcOrd="1" destOrd="0" presId="urn:microsoft.com/office/officeart/2005/8/layout/vList4#1"/>
    <dgm:cxn modelId="{C8570BC6-E5E3-449C-905F-C0BB6993BC8F}" type="presOf" srcId="{7605B897-C99E-4F41-A658-48D472A4662E}" destId="{B0F26E19-3AD6-4ED6-8BE1-3FDD6317E7BD}" srcOrd="0" destOrd="0" presId="urn:microsoft.com/office/officeart/2005/8/layout/vList4#1"/>
    <dgm:cxn modelId="{4C9C6414-9CA4-4DAC-A9A9-551171AE34F3}" type="presOf" srcId="{84439C49-0508-4CD9-8736-AF48B52EEC30}" destId="{A51B4E6A-B7D6-42DE-926F-E2FFB61F1729}" srcOrd="0" destOrd="1" presId="urn:microsoft.com/office/officeart/2005/8/layout/vList4#1"/>
    <dgm:cxn modelId="{1B7D2FC3-B1BD-416E-9BD1-A2EF5011C170}" type="presOf" srcId="{141594BC-C891-4AA7-A367-20DDB8C50F01}" destId="{1308BA1F-6183-4752-B587-2601177A010B}" srcOrd="0" destOrd="0" presId="urn:microsoft.com/office/officeart/2005/8/layout/vList4#1"/>
    <dgm:cxn modelId="{39364D06-E133-4D30-BBF1-36CD999358CF}" srcId="{463483CE-7249-429F-AE3F-E71C1225E7CD}" destId="{141594BC-C891-4AA7-A367-20DDB8C50F01}" srcOrd="3" destOrd="0" parTransId="{FA4BB714-9A09-4141-920F-B4FFCFA3CAC9}" sibTransId="{B5AF3BA3-CAD2-403E-845F-CB4F79BE3E4F}"/>
    <dgm:cxn modelId="{29F2BD63-AD57-4E7F-9EA8-04A3A81F502F}" type="presOf" srcId="{77733218-78BE-40C6-A932-2207C8CAA1FB}" destId="{9E1A4239-14E8-4443-AC4D-FD9696F74D97}" srcOrd="0" destOrd="0" presId="urn:microsoft.com/office/officeart/2005/8/layout/vList4#1"/>
    <dgm:cxn modelId="{33DDFC45-0B12-4EB1-BD55-E628C1603BEC}" type="presOf" srcId="{5B50C794-F7AD-4145-AA1A-B3C20F443D07}" destId="{B0F26E19-3AD6-4ED6-8BE1-3FDD6317E7BD}" srcOrd="0" destOrd="1" presId="urn:microsoft.com/office/officeart/2005/8/layout/vList4#1"/>
    <dgm:cxn modelId="{9329D0C8-D7AC-4ABB-B3E5-1BD2C4F358C3}" type="presOf" srcId="{84439C49-0508-4CD9-8736-AF48B52EEC30}" destId="{85B6C64E-12C5-48CC-BC5B-E938182542F7}" srcOrd="1" destOrd="1" presId="urn:microsoft.com/office/officeart/2005/8/layout/vList4#1"/>
    <dgm:cxn modelId="{04C92D71-C75E-47EC-B997-485850AD18B6}" type="presOf" srcId="{5B50C794-F7AD-4145-AA1A-B3C20F443D07}" destId="{3260A173-9361-4E10-BFA7-27BF08FABA45}" srcOrd="1" destOrd="1" presId="urn:microsoft.com/office/officeart/2005/8/layout/vList4#1"/>
    <dgm:cxn modelId="{9059CA86-7384-46BF-8E54-9AE9C7E6864D}" type="presOf" srcId="{59896757-C2A9-4CBB-AFDD-46CB05CE4180}" destId="{D66A3C23-3F4B-4D04-A05D-88E2268A0E21}" srcOrd="0" destOrd="1" presId="urn:microsoft.com/office/officeart/2005/8/layout/vList4#1"/>
    <dgm:cxn modelId="{844B1974-B953-4B14-903A-A37FB45F08EF}" srcId="{5C7FFA64-91E9-400F-AD0C-315299A9D3ED}" destId="{BB5944F5-160A-453A-8551-6D58F0F113D6}" srcOrd="1" destOrd="0" parTransId="{C45C3791-FE51-4BF7-B56B-BCF237E7ECD1}" sibTransId="{B9207AEF-6AF7-406C-B348-378DB879D63F}"/>
    <dgm:cxn modelId="{90695E3D-74D6-4EAC-8AA2-D4A0791AAC61}" srcId="{463483CE-7249-429F-AE3F-E71C1225E7CD}" destId="{7605B897-C99E-4F41-A658-48D472A4662E}" srcOrd="2" destOrd="0" parTransId="{B7E93853-C6AE-4FF8-ADD3-2C25F52F907B}" sibTransId="{00975B38-4AA1-43CA-BDCD-C18636FFE5CA}"/>
    <dgm:cxn modelId="{91433188-352B-4CE4-9FBF-07585B2ACFFC}" type="presOf" srcId="{57CC21B9-2FC5-4A9D-AF6E-95D181832BAF}" destId="{D66A3C23-3F4B-4D04-A05D-88E2268A0E21}" srcOrd="0" destOrd="2" presId="urn:microsoft.com/office/officeart/2005/8/layout/vList4#1"/>
    <dgm:cxn modelId="{CF2F9DC4-D335-4DD2-922B-28E4E9941F4A}" srcId="{7605B897-C99E-4F41-A658-48D472A4662E}" destId="{5B50C794-F7AD-4145-AA1A-B3C20F443D07}" srcOrd="0" destOrd="0" parTransId="{8007EFB1-FAE8-4B51-880B-3F2DD81497C0}" sibTransId="{0BA46433-2394-44F5-8BAF-59B08E32D706}"/>
    <dgm:cxn modelId="{C78BDC13-23B8-4078-A4ED-0BBA6DF8805D}" srcId="{463483CE-7249-429F-AE3F-E71C1225E7CD}" destId="{97A94CA3-A627-43B1-914A-0F3278780651}" srcOrd="1" destOrd="0" parTransId="{B5BC855B-8472-4EF1-AD3F-A17C73E320FE}" sibTransId="{25E95C83-DEA2-4B34-B366-047AD1A94245}"/>
    <dgm:cxn modelId="{7D1ED5B6-4B18-4570-A534-BCBF573BC97A}" type="presOf" srcId="{BB5944F5-160A-453A-8551-6D58F0F113D6}" destId="{85B6C64E-12C5-48CC-BC5B-E938182542F7}" srcOrd="1" destOrd="2" presId="urn:microsoft.com/office/officeart/2005/8/layout/vList4#1"/>
    <dgm:cxn modelId="{AF8C2CAF-4824-4091-9417-F4A19F2C5847}" type="presOf" srcId="{5C7FFA64-91E9-400F-AD0C-315299A9D3ED}" destId="{85B6C64E-12C5-48CC-BC5B-E938182542F7}" srcOrd="1" destOrd="0" presId="urn:microsoft.com/office/officeart/2005/8/layout/vList4#1"/>
    <dgm:cxn modelId="{0956C47D-4728-49AD-B20C-3CF63E740AF4}" type="presParOf" srcId="{5AAC998E-8D3B-4B8D-989D-3816F30DA908}" destId="{6988829E-DA74-46AB-BAAC-2F65DB89569C}" srcOrd="0" destOrd="0" presId="urn:microsoft.com/office/officeart/2005/8/layout/vList4#1"/>
    <dgm:cxn modelId="{8800D951-EC91-4EEE-B264-D7F30CE7B3D4}" type="presParOf" srcId="{6988829E-DA74-46AB-BAAC-2F65DB89569C}" destId="{A51B4E6A-B7D6-42DE-926F-E2FFB61F1729}" srcOrd="0" destOrd="0" presId="urn:microsoft.com/office/officeart/2005/8/layout/vList4#1"/>
    <dgm:cxn modelId="{260E769F-8751-4497-B126-D4BEA88F89E2}" type="presParOf" srcId="{6988829E-DA74-46AB-BAAC-2F65DB89569C}" destId="{2A5CD55F-5F2D-45CD-B1BB-614CBBA2E91C}" srcOrd="1" destOrd="0" presId="urn:microsoft.com/office/officeart/2005/8/layout/vList4#1"/>
    <dgm:cxn modelId="{925B8C8D-3DFF-49F6-AE3C-E4325A28682E}" type="presParOf" srcId="{6988829E-DA74-46AB-BAAC-2F65DB89569C}" destId="{85B6C64E-12C5-48CC-BC5B-E938182542F7}" srcOrd="2" destOrd="0" presId="urn:microsoft.com/office/officeart/2005/8/layout/vList4#1"/>
    <dgm:cxn modelId="{F1755C07-BE5A-4DB7-875A-EEAA4350D9F8}" type="presParOf" srcId="{5AAC998E-8D3B-4B8D-989D-3816F30DA908}" destId="{1281AEC3-5738-4A25-ABB8-0FA2B5DB340F}" srcOrd="1" destOrd="0" presId="urn:microsoft.com/office/officeart/2005/8/layout/vList4#1"/>
    <dgm:cxn modelId="{8714A08D-8D26-4F26-925A-BEA31CA553E9}" type="presParOf" srcId="{5AAC998E-8D3B-4B8D-989D-3816F30DA908}" destId="{A3BF01D4-46A7-43BB-A6FC-8A539FA186A6}" srcOrd="2" destOrd="0" presId="urn:microsoft.com/office/officeart/2005/8/layout/vList4#1"/>
    <dgm:cxn modelId="{7286AD8C-3F44-4F85-BE20-36B1CEBC1A9A}" type="presParOf" srcId="{A3BF01D4-46A7-43BB-A6FC-8A539FA186A6}" destId="{D66A3C23-3F4B-4D04-A05D-88E2268A0E21}" srcOrd="0" destOrd="0" presId="urn:microsoft.com/office/officeart/2005/8/layout/vList4#1"/>
    <dgm:cxn modelId="{3D8E0A68-FFED-4957-AA92-9FA2360ABF11}" type="presParOf" srcId="{A3BF01D4-46A7-43BB-A6FC-8A539FA186A6}" destId="{B97360E8-3BFF-4D83-8F6F-0594155AD4F8}" srcOrd="1" destOrd="0" presId="urn:microsoft.com/office/officeart/2005/8/layout/vList4#1"/>
    <dgm:cxn modelId="{B86D87AB-7AF3-45EE-96C0-E499FEE81497}" type="presParOf" srcId="{A3BF01D4-46A7-43BB-A6FC-8A539FA186A6}" destId="{FDCD7A52-C415-4FD5-A4A7-3DA0E77F5890}" srcOrd="2" destOrd="0" presId="urn:microsoft.com/office/officeart/2005/8/layout/vList4#1"/>
    <dgm:cxn modelId="{7634E565-6CF5-40F1-9B41-FEA83A084FCE}" type="presParOf" srcId="{5AAC998E-8D3B-4B8D-989D-3816F30DA908}" destId="{C4B832DF-C820-44AD-BB61-CAA20844331B}" srcOrd="3" destOrd="0" presId="urn:microsoft.com/office/officeart/2005/8/layout/vList4#1"/>
    <dgm:cxn modelId="{B16A4AD5-54CC-4993-BEF8-AB40EC302A55}" type="presParOf" srcId="{5AAC998E-8D3B-4B8D-989D-3816F30DA908}" destId="{9B5C1A1E-FE7E-437D-92D5-A52DD8A6C2D6}" srcOrd="4" destOrd="0" presId="urn:microsoft.com/office/officeart/2005/8/layout/vList4#1"/>
    <dgm:cxn modelId="{ABFAB302-2146-4E55-B354-48CCA3BE2E50}" type="presParOf" srcId="{9B5C1A1E-FE7E-437D-92D5-A52DD8A6C2D6}" destId="{B0F26E19-3AD6-4ED6-8BE1-3FDD6317E7BD}" srcOrd="0" destOrd="0" presId="urn:microsoft.com/office/officeart/2005/8/layout/vList4#1"/>
    <dgm:cxn modelId="{7CB7C413-0274-4EEA-8113-8646A426FA5A}" type="presParOf" srcId="{9B5C1A1E-FE7E-437D-92D5-A52DD8A6C2D6}" destId="{9E5C427D-3F17-41F9-B712-8A056D1EC2A4}" srcOrd="1" destOrd="0" presId="urn:microsoft.com/office/officeart/2005/8/layout/vList4#1"/>
    <dgm:cxn modelId="{FC493E3E-2220-4F8E-BA44-1A142CA6BB5E}" type="presParOf" srcId="{9B5C1A1E-FE7E-437D-92D5-A52DD8A6C2D6}" destId="{3260A173-9361-4E10-BFA7-27BF08FABA45}" srcOrd="2" destOrd="0" presId="urn:microsoft.com/office/officeart/2005/8/layout/vList4#1"/>
    <dgm:cxn modelId="{AE5EAE2D-6E37-4D43-91C9-C4086016ACC5}" type="presParOf" srcId="{5AAC998E-8D3B-4B8D-989D-3816F30DA908}" destId="{E91CF2F1-2E87-4679-9492-0CF5208148C4}" srcOrd="5" destOrd="0" presId="urn:microsoft.com/office/officeart/2005/8/layout/vList4#1"/>
    <dgm:cxn modelId="{908390F9-E5F0-4302-A72D-986BD0CCEAD3}" type="presParOf" srcId="{5AAC998E-8D3B-4B8D-989D-3816F30DA908}" destId="{00175804-0346-46F3-A9C8-2305D67D9DBB}" srcOrd="6" destOrd="0" presId="urn:microsoft.com/office/officeart/2005/8/layout/vList4#1"/>
    <dgm:cxn modelId="{CA58E00E-064D-46FF-9F6B-1AC8B2FF22AB}" type="presParOf" srcId="{00175804-0346-46F3-A9C8-2305D67D9DBB}" destId="{1308BA1F-6183-4752-B587-2601177A010B}" srcOrd="0" destOrd="0" presId="urn:microsoft.com/office/officeart/2005/8/layout/vList4#1"/>
    <dgm:cxn modelId="{5EC9AA21-08A1-4969-9A9A-56D1C4703D43}" type="presParOf" srcId="{00175804-0346-46F3-A9C8-2305D67D9DBB}" destId="{22FD8F2B-E861-4E6F-B4EF-54F006625089}" srcOrd="1" destOrd="0" presId="urn:microsoft.com/office/officeart/2005/8/layout/vList4#1"/>
    <dgm:cxn modelId="{D011E3FF-6FF4-4D47-978B-5C9857243958}" type="presParOf" srcId="{00175804-0346-46F3-A9C8-2305D67D9DBB}" destId="{2AC5575C-2E54-4B7E-A4B3-48C5066BAAE1}" srcOrd="2" destOrd="0" presId="urn:microsoft.com/office/officeart/2005/8/layout/vList4#1"/>
    <dgm:cxn modelId="{C46F5E25-2CF1-491F-B06E-A607C63C98D4}" type="presParOf" srcId="{5AAC998E-8D3B-4B8D-989D-3816F30DA908}" destId="{4BEFC0F4-2B8D-4E0E-A17E-8C8FDD505531}" srcOrd="7" destOrd="0" presId="urn:microsoft.com/office/officeart/2005/8/layout/vList4#1"/>
    <dgm:cxn modelId="{D796D8D9-165B-431D-B070-7577014CC6C0}" type="presParOf" srcId="{5AAC998E-8D3B-4B8D-989D-3816F30DA908}" destId="{65BAA218-4414-4E27-9893-487113DBD2FB}" srcOrd="8" destOrd="0" presId="urn:microsoft.com/office/officeart/2005/8/layout/vList4#1"/>
    <dgm:cxn modelId="{2559401F-2012-46FB-B5A2-8ADA384B044B}" type="presParOf" srcId="{65BAA218-4414-4E27-9893-487113DBD2FB}" destId="{9E1A4239-14E8-4443-AC4D-FD9696F74D97}" srcOrd="0" destOrd="0" presId="urn:microsoft.com/office/officeart/2005/8/layout/vList4#1"/>
    <dgm:cxn modelId="{BF6CBC89-4AD1-49C1-B15B-E3901606756E}" type="presParOf" srcId="{65BAA218-4414-4E27-9893-487113DBD2FB}" destId="{AD13A200-C70D-4EF9-81AA-B04DE39DF427}" srcOrd="1" destOrd="0" presId="urn:microsoft.com/office/officeart/2005/8/layout/vList4#1"/>
    <dgm:cxn modelId="{DD7E1B7F-7058-411A-BBF8-584B3FAA4B05}" type="presParOf" srcId="{65BAA218-4414-4E27-9893-487113DBD2FB}" destId="{B702815E-A657-4C61-94ED-D76A93F0027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E58BC-D685-4F84-9BFA-A0EB924DE6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874CA8-BA22-4150-BDDC-501847902D8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Перспективный переход в качественно новое состояние</a:t>
          </a:r>
          <a:endParaRPr lang="ru-RU" dirty="0">
            <a:solidFill>
              <a:srgbClr val="C00000"/>
            </a:solidFill>
          </a:endParaRPr>
        </a:p>
      </dgm:t>
    </dgm:pt>
    <dgm:pt modelId="{46B66BF4-153F-49BC-98AC-C624A6A29EF4}" type="parTrans" cxnId="{84D3930A-69E3-4B65-B550-7887D8675633}">
      <dgm:prSet/>
      <dgm:spPr/>
      <dgm:t>
        <a:bodyPr/>
        <a:lstStyle/>
        <a:p>
          <a:endParaRPr lang="ru-RU"/>
        </a:p>
      </dgm:t>
    </dgm:pt>
    <dgm:pt modelId="{77432DB0-BAA9-4EEE-A047-2AC4684D2995}" type="sibTrans" cxnId="{84D3930A-69E3-4B65-B550-7887D8675633}">
      <dgm:prSet/>
      <dgm:spPr/>
      <dgm:t>
        <a:bodyPr/>
        <a:lstStyle/>
        <a:p>
          <a:endParaRPr lang="ru-RU"/>
        </a:p>
      </dgm:t>
    </dgm:pt>
    <dgm:pt modelId="{C4CB13C2-59CA-43B3-8EDC-901B8CB83BF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Развитие</a:t>
          </a:r>
          <a:endParaRPr lang="ru-RU" dirty="0">
            <a:solidFill>
              <a:srgbClr val="C00000"/>
            </a:solidFill>
          </a:endParaRPr>
        </a:p>
      </dgm:t>
    </dgm:pt>
    <dgm:pt modelId="{564259F0-8A8C-42EB-86FF-1293D375A5F7}" type="parTrans" cxnId="{9F26B754-B52C-4B4A-A10A-076010FA60FC}">
      <dgm:prSet/>
      <dgm:spPr/>
      <dgm:t>
        <a:bodyPr/>
        <a:lstStyle/>
        <a:p>
          <a:endParaRPr lang="ru-RU"/>
        </a:p>
      </dgm:t>
    </dgm:pt>
    <dgm:pt modelId="{4DF2B8B0-36B2-4589-B2C2-519DF73FFEF4}" type="sibTrans" cxnId="{9F26B754-B52C-4B4A-A10A-076010FA60FC}">
      <dgm:prSet/>
      <dgm:spPr/>
      <dgm:t>
        <a:bodyPr/>
        <a:lstStyle/>
        <a:p>
          <a:endParaRPr lang="ru-RU"/>
        </a:p>
      </dgm:t>
    </dgm:pt>
    <dgm:pt modelId="{A2B8CE5E-2026-43A7-8663-D66C8FB9B0B2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Внутренний потенциал школы</a:t>
          </a:r>
          <a:endParaRPr lang="ru-RU" dirty="0">
            <a:solidFill>
              <a:srgbClr val="C00000"/>
            </a:solidFill>
          </a:endParaRPr>
        </a:p>
      </dgm:t>
    </dgm:pt>
    <dgm:pt modelId="{1CE5957F-4F66-48C8-AF15-F5CC40D21E63}" type="parTrans" cxnId="{6B73EAAE-CCB3-4E57-B535-F0535695F420}">
      <dgm:prSet/>
      <dgm:spPr/>
      <dgm:t>
        <a:bodyPr/>
        <a:lstStyle/>
        <a:p>
          <a:endParaRPr lang="ru-RU"/>
        </a:p>
      </dgm:t>
    </dgm:pt>
    <dgm:pt modelId="{9D3575D4-83BF-4AAC-B224-E0B80057DC6E}" type="sibTrans" cxnId="{6B73EAAE-CCB3-4E57-B535-F0535695F420}">
      <dgm:prSet/>
      <dgm:spPr/>
      <dgm:t>
        <a:bodyPr/>
        <a:lstStyle/>
        <a:p>
          <a:endParaRPr lang="ru-RU"/>
        </a:p>
      </dgm:t>
    </dgm:pt>
    <dgm:pt modelId="{E3E7DC61-46EB-4C6C-8CC2-E70ACC52F5AA}" type="pres">
      <dgm:prSet presAssocID="{D36E58BC-D685-4F84-9BFA-A0EB924DE68A}" presName="CompostProcess" presStyleCnt="0">
        <dgm:presLayoutVars>
          <dgm:dir/>
          <dgm:resizeHandles val="exact"/>
        </dgm:presLayoutVars>
      </dgm:prSet>
      <dgm:spPr/>
    </dgm:pt>
    <dgm:pt modelId="{8ECC6995-8269-414A-AFED-0620B46D59D3}" type="pres">
      <dgm:prSet presAssocID="{D36E58BC-D685-4F84-9BFA-A0EB924DE68A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C5116E44-DE5C-4BB5-AD16-CA2BDE3AF0FE}" type="pres">
      <dgm:prSet presAssocID="{D36E58BC-D685-4F84-9BFA-A0EB924DE68A}" presName="linearProcess" presStyleCnt="0"/>
      <dgm:spPr/>
    </dgm:pt>
    <dgm:pt modelId="{C25332BD-3193-4943-A7E5-CE816879E261}" type="pres">
      <dgm:prSet presAssocID="{4D874CA8-BA22-4150-BDDC-501847902D8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B9433-39E2-4788-B6A0-DB9F65F62B73}" type="pres">
      <dgm:prSet presAssocID="{77432DB0-BAA9-4EEE-A047-2AC4684D2995}" presName="sibTrans" presStyleCnt="0"/>
      <dgm:spPr/>
    </dgm:pt>
    <dgm:pt modelId="{4ACB0054-4270-4966-8E2E-CFA1FF0501A4}" type="pres">
      <dgm:prSet presAssocID="{C4CB13C2-59CA-43B3-8EDC-901B8CB83BF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CA74C-F5EA-4D85-A478-D2B0F6B55879}" type="pres">
      <dgm:prSet presAssocID="{4DF2B8B0-36B2-4589-B2C2-519DF73FFEF4}" presName="sibTrans" presStyleCnt="0"/>
      <dgm:spPr/>
    </dgm:pt>
    <dgm:pt modelId="{4CC74EE0-42A5-4BCC-AE4C-3312C3E883DE}" type="pres">
      <dgm:prSet presAssocID="{A2B8CE5E-2026-43A7-8663-D66C8FB9B0B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ADB95-C0AC-4D94-A587-A5B37301AB07}" type="presOf" srcId="{4D874CA8-BA22-4150-BDDC-501847902D8E}" destId="{C25332BD-3193-4943-A7E5-CE816879E261}" srcOrd="0" destOrd="0" presId="urn:microsoft.com/office/officeart/2005/8/layout/hProcess9"/>
    <dgm:cxn modelId="{1A0065FA-C601-497C-92D0-5D39064D80E8}" type="presOf" srcId="{C4CB13C2-59CA-43B3-8EDC-901B8CB83BF9}" destId="{4ACB0054-4270-4966-8E2E-CFA1FF0501A4}" srcOrd="0" destOrd="0" presId="urn:microsoft.com/office/officeart/2005/8/layout/hProcess9"/>
    <dgm:cxn modelId="{A423FE20-6B95-4343-8282-DE33006E241D}" type="presOf" srcId="{D36E58BC-D685-4F84-9BFA-A0EB924DE68A}" destId="{E3E7DC61-46EB-4C6C-8CC2-E70ACC52F5AA}" srcOrd="0" destOrd="0" presId="urn:microsoft.com/office/officeart/2005/8/layout/hProcess9"/>
    <dgm:cxn modelId="{6B73EAAE-CCB3-4E57-B535-F0535695F420}" srcId="{D36E58BC-D685-4F84-9BFA-A0EB924DE68A}" destId="{A2B8CE5E-2026-43A7-8663-D66C8FB9B0B2}" srcOrd="2" destOrd="0" parTransId="{1CE5957F-4F66-48C8-AF15-F5CC40D21E63}" sibTransId="{9D3575D4-83BF-4AAC-B224-E0B80057DC6E}"/>
    <dgm:cxn modelId="{9F26B754-B52C-4B4A-A10A-076010FA60FC}" srcId="{D36E58BC-D685-4F84-9BFA-A0EB924DE68A}" destId="{C4CB13C2-59CA-43B3-8EDC-901B8CB83BF9}" srcOrd="1" destOrd="0" parTransId="{564259F0-8A8C-42EB-86FF-1293D375A5F7}" sibTransId="{4DF2B8B0-36B2-4589-B2C2-519DF73FFEF4}"/>
    <dgm:cxn modelId="{959CCAF6-B8BB-4A0A-8E85-4C1E652573C4}" type="presOf" srcId="{A2B8CE5E-2026-43A7-8663-D66C8FB9B0B2}" destId="{4CC74EE0-42A5-4BCC-AE4C-3312C3E883DE}" srcOrd="0" destOrd="0" presId="urn:microsoft.com/office/officeart/2005/8/layout/hProcess9"/>
    <dgm:cxn modelId="{84D3930A-69E3-4B65-B550-7887D8675633}" srcId="{D36E58BC-D685-4F84-9BFA-A0EB924DE68A}" destId="{4D874CA8-BA22-4150-BDDC-501847902D8E}" srcOrd="0" destOrd="0" parTransId="{46B66BF4-153F-49BC-98AC-C624A6A29EF4}" sibTransId="{77432DB0-BAA9-4EEE-A047-2AC4684D2995}"/>
    <dgm:cxn modelId="{EB1B58BE-EF56-4254-BC9C-8017D056D4FC}" type="presParOf" srcId="{E3E7DC61-46EB-4C6C-8CC2-E70ACC52F5AA}" destId="{8ECC6995-8269-414A-AFED-0620B46D59D3}" srcOrd="0" destOrd="0" presId="urn:microsoft.com/office/officeart/2005/8/layout/hProcess9"/>
    <dgm:cxn modelId="{74BEE16E-7B64-4111-9197-6DDAA6FC40E3}" type="presParOf" srcId="{E3E7DC61-46EB-4C6C-8CC2-E70ACC52F5AA}" destId="{C5116E44-DE5C-4BB5-AD16-CA2BDE3AF0FE}" srcOrd="1" destOrd="0" presId="urn:microsoft.com/office/officeart/2005/8/layout/hProcess9"/>
    <dgm:cxn modelId="{2FEFE378-9B2E-42AB-9EBB-845A0252FC71}" type="presParOf" srcId="{C5116E44-DE5C-4BB5-AD16-CA2BDE3AF0FE}" destId="{C25332BD-3193-4943-A7E5-CE816879E261}" srcOrd="0" destOrd="0" presId="urn:microsoft.com/office/officeart/2005/8/layout/hProcess9"/>
    <dgm:cxn modelId="{56481A06-BDE1-4DB5-8B04-75D35D588CC7}" type="presParOf" srcId="{C5116E44-DE5C-4BB5-AD16-CA2BDE3AF0FE}" destId="{6BDB9433-39E2-4788-B6A0-DB9F65F62B73}" srcOrd="1" destOrd="0" presId="urn:microsoft.com/office/officeart/2005/8/layout/hProcess9"/>
    <dgm:cxn modelId="{C3DA39F3-5CEB-4FC3-A275-C7123145FAA1}" type="presParOf" srcId="{C5116E44-DE5C-4BB5-AD16-CA2BDE3AF0FE}" destId="{4ACB0054-4270-4966-8E2E-CFA1FF0501A4}" srcOrd="2" destOrd="0" presId="urn:microsoft.com/office/officeart/2005/8/layout/hProcess9"/>
    <dgm:cxn modelId="{4A7204EE-3C3D-4097-B377-D8E66BD2612F}" type="presParOf" srcId="{C5116E44-DE5C-4BB5-AD16-CA2BDE3AF0FE}" destId="{1EDCA74C-F5EA-4D85-A478-D2B0F6B55879}" srcOrd="3" destOrd="0" presId="urn:microsoft.com/office/officeart/2005/8/layout/hProcess9"/>
    <dgm:cxn modelId="{600207D4-8201-4774-92A9-05F362C6215F}" type="presParOf" srcId="{C5116E44-DE5C-4BB5-AD16-CA2BDE3AF0FE}" destId="{4CC74EE0-42A5-4BCC-AE4C-3312C3E883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F5676-8F26-4BD0-8302-FE134706509E}">
      <dsp:nvSpPr>
        <dsp:cNvPr id="0" name=""/>
        <dsp:cNvSpPr/>
      </dsp:nvSpPr>
      <dsp:spPr>
        <a:xfrm>
          <a:off x="1785" y="4285"/>
          <a:ext cx="277747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C00000"/>
              </a:solidFill>
            </a:rPr>
            <a:t>Портрет</a:t>
          </a:r>
          <a:endParaRPr lang="ru-RU" sz="3900" kern="1200" dirty="0">
            <a:solidFill>
              <a:srgbClr val="C00000"/>
            </a:solidFill>
          </a:endParaRPr>
        </a:p>
      </dsp:txBody>
      <dsp:txXfrm>
        <a:off x="1785" y="1833085"/>
        <a:ext cx="2777476" cy="1828800"/>
      </dsp:txXfrm>
    </dsp:sp>
    <dsp:sp modelId="{82DC896D-4695-4499-9EDC-3E8E55106F09}">
      <dsp:nvSpPr>
        <dsp:cNvPr id="0" name=""/>
        <dsp:cNvSpPr/>
      </dsp:nvSpPr>
      <dsp:spPr>
        <a:xfrm>
          <a:off x="405550" y="-4285"/>
          <a:ext cx="1969946" cy="2088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8FAD0-A67B-483B-B16D-D3FFE13182F0}">
      <dsp:nvSpPr>
        <dsp:cNvPr id="0" name=""/>
        <dsp:cNvSpPr/>
      </dsp:nvSpPr>
      <dsp:spPr>
        <a:xfrm>
          <a:off x="2862586" y="8571"/>
          <a:ext cx="277747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C00000"/>
              </a:solidFill>
            </a:rPr>
            <a:t>Характер</a:t>
          </a:r>
          <a:endParaRPr lang="ru-RU" sz="3900" kern="1200" dirty="0">
            <a:solidFill>
              <a:srgbClr val="C00000"/>
            </a:solidFill>
          </a:endParaRPr>
        </a:p>
      </dsp:txBody>
      <dsp:txXfrm>
        <a:off x="2862586" y="1837371"/>
        <a:ext cx="2777476" cy="1828800"/>
      </dsp:txXfrm>
    </dsp:sp>
    <dsp:sp modelId="{02F10E12-DDD0-4F33-B3D8-C64AECEF43C8}">
      <dsp:nvSpPr>
        <dsp:cNvPr id="0" name=""/>
        <dsp:cNvSpPr/>
      </dsp:nvSpPr>
      <dsp:spPr>
        <a:xfrm>
          <a:off x="3311599" y="144041"/>
          <a:ext cx="2008983" cy="21054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2BA13-0A58-490D-9E19-5C5C2E436248}">
      <dsp:nvSpPr>
        <dsp:cNvPr id="0" name=""/>
        <dsp:cNvSpPr/>
      </dsp:nvSpPr>
      <dsp:spPr>
        <a:xfrm>
          <a:off x="5723387" y="8571"/>
          <a:ext cx="2777476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C00000"/>
              </a:solidFill>
            </a:rPr>
            <a:t>Стиль</a:t>
          </a:r>
          <a:endParaRPr lang="ru-RU" sz="3900" kern="1200" dirty="0">
            <a:solidFill>
              <a:srgbClr val="C00000"/>
            </a:solidFill>
          </a:endParaRPr>
        </a:p>
      </dsp:txBody>
      <dsp:txXfrm>
        <a:off x="5723387" y="1837371"/>
        <a:ext cx="2777476" cy="1828800"/>
      </dsp:txXfrm>
    </dsp:sp>
    <dsp:sp modelId="{A728A6CC-73B1-4F32-9E38-DC1A1FBC66AE}">
      <dsp:nvSpPr>
        <dsp:cNvPr id="0" name=""/>
        <dsp:cNvSpPr/>
      </dsp:nvSpPr>
      <dsp:spPr>
        <a:xfrm>
          <a:off x="6088116" y="-8571"/>
          <a:ext cx="2048019" cy="21054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37B5C-256A-4F8A-8C3F-60B0208E778D}">
      <dsp:nvSpPr>
        <dsp:cNvPr id="0" name=""/>
        <dsp:cNvSpPr/>
      </dsp:nvSpPr>
      <dsp:spPr>
        <a:xfrm>
          <a:off x="359270" y="3672433"/>
          <a:ext cx="7822438" cy="685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C6995-8269-414A-AFED-0620B46D59D3}">
      <dsp:nvSpPr>
        <dsp:cNvPr id="0" name=""/>
        <dsp:cNvSpPr/>
      </dsp:nvSpPr>
      <dsp:spPr>
        <a:xfrm>
          <a:off x="637817" y="0"/>
          <a:ext cx="7228602" cy="4572000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32BD-3193-4943-A7E5-CE816879E261}">
      <dsp:nvSpPr>
        <dsp:cNvPr id="0" name=""/>
        <dsp:cNvSpPr/>
      </dsp:nvSpPr>
      <dsp:spPr>
        <a:xfrm>
          <a:off x="9135" y="1371599"/>
          <a:ext cx="2737301" cy="1828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Перспективный переход в качественно новое состояние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98410" y="1460874"/>
        <a:ext cx="2558751" cy="1650250"/>
      </dsp:txXfrm>
    </dsp:sp>
    <dsp:sp modelId="{4ACB0054-4270-4966-8E2E-CFA1FF0501A4}">
      <dsp:nvSpPr>
        <dsp:cNvPr id="0" name=""/>
        <dsp:cNvSpPr/>
      </dsp:nvSpPr>
      <dsp:spPr>
        <a:xfrm>
          <a:off x="2883468" y="1371599"/>
          <a:ext cx="2737301" cy="1828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Развитие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2972743" y="1460874"/>
        <a:ext cx="2558751" cy="1650250"/>
      </dsp:txXfrm>
    </dsp:sp>
    <dsp:sp modelId="{4CC74EE0-42A5-4BCC-AE4C-3312C3E883DE}">
      <dsp:nvSpPr>
        <dsp:cNvPr id="0" name=""/>
        <dsp:cNvSpPr/>
      </dsp:nvSpPr>
      <dsp:spPr>
        <a:xfrm>
          <a:off x="5757800" y="1371599"/>
          <a:ext cx="2737301" cy="1828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Внутренний потенциал школы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847075" y="1460874"/>
        <a:ext cx="2558751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E228-65B5-44F7-90CA-93B383F71086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47FA-8EFD-4C13-B8E8-2C8318B29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47FA-8EFD-4C13-B8E8-2C8318B293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8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987E6F-5EA8-4EEA-811B-32FE55AC0F09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D72CE-B326-4154-9128-3C4514697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Модель муниципального проекта поддержки школ с низкими результатами обучения и школ, функционирующих в неблагоприятных условиях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vektorantikor.ru/netcat_files/12/6/1385926647_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9604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https://im3-tub-ru.yandex.net/i?id=80c914927b0cbf834f363311f0e9bff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1. Обеспечить ресурсное наполнение и выравнивающее финансирование школ, учитывающее повышенные потребности школ, обучающих наиболее сложные контингенты учащихся, находящиеся в отдаленных территориях, с малочисленным контингентом в оборудовании и специалистах.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2. Обеспечить создание на школьном уровне среды, поддерживающей обучение и создающей возможности для индивидуализации подходов к преподаванию.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 3. Выстроить горизонтальное (сетевое) партнерство школ.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 4. Осуществлять менеджмент знаний: постоянный мониторинг и исследовательское сопровождение с опорой на достоверные данные при принятии решений и оценке результатов, сочетание количественных и качественных методов исследований.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5. Организовать активную диссеминацию  «лучших практик».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6. Создавать условия для развития профессионализма (профессионального капитала) учителей, используя целевые программы повышения квалификации с доминированием активных методов, сочетанием вертикальных и горизонтальных форм профессионального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Стратегия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Наращивание педагогического и управленческого потенциала образовательных организаций, включённых в систему поддержки школ с низкими результатами обучения и  школ, работающих в сложных социальных контекстах;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принятие управленческих решений на основе данных;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тщательный мониторинг изменений, происходящих в ходе реализации проекта, и его результатов;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сочетание мер поддержки школ, участниц проекта, с их ответственностью за повышение эффективности своей деятельности и качества образования;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опора на успешные модели и стратегии поддержки школ с низкими результатами обучения и школ, работающих в сложных социальных контекстах, распространённые в мировой и применяемые в отечественной практике.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перехода школы в эффективный режим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Карта приоритетов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2" y="1412777"/>
          <a:ext cx="7920878" cy="4608510"/>
        </p:xfrm>
        <a:graphic>
          <a:graphicData uri="http://schemas.openxmlformats.org/drawingml/2006/table">
            <a:tbl>
              <a:tblPr/>
              <a:tblGrid>
                <a:gridCol w="2084231"/>
                <a:gridCol w="1526508"/>
                <a:gridCol w="1436713"/>
                <a:gridCol w="1436713"/>
                <a:gridCol w="1436713"/>
              </a:tblGrid>
              <a:tr h="1376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Приоритеты: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______________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Характеристики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Приоритетов: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Обязательные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Срочные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Желательные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Сильно связанные с другими приоритетами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Слабо связанные с другими приоритетами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2411760" y="2636912"/>
            <a:ext cx="216024" cy="3600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 flipV="1">
            <a:off x="2411760" y="1556792"/>
            <a:ext cx="504056" cy="216025"/>
          </a:xfrm>
          <a:prstGeom prst="rightArrow">
            <a:avLst>
              <a:gd name="adj1" fmla="val 50000"/>
              <a:gd name="adj2" fmla="val 5438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Предметные результаты;</a:t>
            </a:r>
          </a:p>
          <a:p>
            <a:r>
              <a:rPr lang="ru-RU" dirty="0" smtClean="0"/>
              <a:t>система оценивания и учёт результатов;</a:t>
            </a:r>
          </a:p>
          <a:p>
            <a:r>
              <a:rPr lang="ru-RU" dirty="0" smtClean="0"/>
              <a:t>партнерство с родителями;</a:t>
            </a:r>
          </a:p>
          <a:p>
            <a:r>
              <a:rPr lang="ru-RU" dirty="0" smtClean="0"/>
              <a:t>поддержка профессионального развития;</a:t>
            </a:r>
          </a:p>
          <a:p>
            <a:r>
              <a:rPr lang="ru-RU" dirty="0" smtClean="0"/>
              <a:t>школьная среда (здание, двор);</a:t>
            </a:r>
          </a:p>
          <a:p>
            <a:r>
              <a:rPr lang="ru-RU" dirty="0" smtClean="0"/>
              <a:t> индивидуализация образовательной деятельности…..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67744" y="1484784"/>
            <a:ext cx="4229100" cy="901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Приоритет</a:t>
            </a:r>
            <a:endParaRPr lang="ru-RU" altLang="ko-KR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Обсуждается для того, чтобы определить:</a:t>
            </a:r>
            <a:endParaRPr lang="ru-RU" altLang="ko-KR" sz="105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67744" y="3861048"/>
            <a:ext cx="4229100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95736" y="5013176"/>
            <a:ext cx="4229100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Подготовительные действия</a:t>
            </a:r>
            <a:endParaRPr lang="ru-RU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067944" y="2204864"/>
            <a:ext cx="295275" cy="434975"/>
          </a:xfrm>
          <a:prstGeom prst="downArrow">
            <a:avLst>
              <a:gd name="adj1" fmla="val 50000"/>
              <a:gd name="adj2" fmla="val 36828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067944" y="4365104"/>
            <a:ext cx="295275" cy="514350"/>
          </a:xfrm>
          <a:prstGeom prst="downArrow">
            <a:avLst>
              <a:gd name="adj1" fmla="val 50000"/>
              <a:gd name="adj2" fmla="val 43548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067944" y="5589240"/>
            <a:ext cx="295275" cy="571500"/>
          </a:xfrm>
          <a:prstGeom prst="downArrow">
            <a:avLst>
              <a:gd name="adj1" fmla="val 50000"/>
              <a:gd name="adj2" fmla="val 4838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267744" y="2742746"/>
            <a:ext cx="41044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Цели / Направления</a:t>
            </a:r>
            <a:endParaRPr lang="ru-RU" altLang="ko-KR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Критерии успеха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-180528" y="19168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123728" y="3861048"/>
            <a:ext cx="43924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267744" y="2564904"/>
            <a:ext cx="4032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067944" y="3284984"/>
            <a:ext cx="295275" cy="504056"/>
          </a:xfrm>
          <a:prstGeom prst="downArrow">
            <a:avLst>
              <a:gd name="adj1" fmla="val 50000"/>
              <a:gd name="adj2" fmla="val 3427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действий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700806"/>
          <a:ext cx="8280921" cy="4536504"/>
        </p:xfrm>
        <a:graphic>
          <a:graphicData uri="http://schemas.openxmlformats.org/drawingml/2006/table">
            <a:tbl>
              <a:tblPr/>
              <a:tblGrid>
                <a:gridCol w="1603462"/>
                <a:gridCol w="1886425"/>
                <a:gridCol w="2466862"/>
                <a:gridCol w="2324172"/>
              </a:tblGrid>
              <a:tr h="2520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Приоритет 1 - 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Описание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Batang"/>
                        </a:rPr>
                        <a:t>Критерии успеха – по каким признакам вы узнаете, что цель достигнута \ задача выполнена</a:t>
                      </a: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Batang"/>
                        </a:rPr>
                        <a:t>Подготовительные действия – перечислить по каждой задаче</a:t>
                      </a: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Цель (направление) 1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Задача1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Задача2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Задача3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Задача… 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Цель (направление) 2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Задача1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Задача2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Задача3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Batang"/>
                        </a:rPr>
                        <a:t>Задача…</a:t>
                      </a:r>
                      <a:endParaRPr lang="ru-RU" sz="14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Batang"/>
                      </a:endParaRPr>
                    </a:p>
                  </a:txBody>
                  <a:tcPr marL="64075" marR="64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Актуальность проекта (на основе анализа ресурсов, обоснование значимости проекта, соответствие потребностям внешней среды- проблемы)</a:t>
            </a:r>
          </a:p>
          <a:p>
            <a:pPr algn="just"/>
            <a:r>
              <a:rPr lang="ru-RU" dirty="0" smtClean="0"/>
              <a:t>Цели и задачи</a:t>
            </a:r>
          </a:p>
          <a:p>
            <a:pPr algn="just"/>
            <a:r>
              <a:rPr lang="ru-RU" dirty="0" smtClean="0"/>
              <a:t>Механизм реализации (план мероприятий «дорожная карта»)</a:t>
            </a:r>
          </a:p>
          <a:p>
            <a:pPr algn="just"/>
            <a:r>
              <a:rPr lang="ru-RU" dirty="0" smtClean="0"/>
              <a:t>Планируемый результат</a:t>
            </a:r>
          </a:p>
          <a:p>
            <a:pPr algn="just"/>
            <a:r>
              <a:rPr lang="ru-RU" dirty="0" smtClean="0"/>
              <a:t>Ожидаемые эффекты</a:t>
            </a:r>
          </a:p>
          <a:p>
            <a:pPr algn="just"/>
            <a:r>
              <a:rPr lang="ru-RU" dirty="0" smtClean="0"/>
              <a:t>Возможные риски</a:t>
            </a:r>
          </a:p>
          <a:p>
            <a:pPr algn="just"/>
            <a:r>
              <a:rPr lang="ru-RU" dirty="0" smtClean="0"/>
              <a:t>Критерии  оценки эффективности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24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«Неуспевающие школы не одинаковы, природа и причины их низких результатов разнообразны. Надо понимать, что низкая успеваемость это не отдельный феномен, за ним целый комплекс различных переменных, которые взаимодействуют по-разному в разных школьных контекстах». (А. Харрис)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0-tub-ru.yandex.net/i?id=2f95b4c7317cc291be2b96937611409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02885"/>
            <a:ext cx="5760640" cy="405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Перекрестная дискуссия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3" y="1527173"/>
          <a:ext cx="8590856" cy="449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428"/>
                <a:gridCol w="4295428"/>
              </a:tblGrid>
              <a:tr h="10040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Участие в проекте  дает преимущество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Участие в проекте создает проблемы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6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Основная  идея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Преодоление разрыва в образовательных возможностях и достижениях детей, обусловленных социально-экономическими характеристиками их семей, территориальной отдаленностью и сложностью контингента за счёт </a:t>
            </a:r>
            <a:r>
              <a:rPr lang="ru-RU" b="1" dirty="0" smtClean="0"/>
              <a:t>повышения педагогического и ресурсного потенциала школ.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Эффективная школа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68313" y="1628775"/>
          <a:ext cx="85026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Портрет эффективной школы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/>
              <a:t>Учение  находится в центре школьной деятельности</a:t>
            </a:r>
          </a:p>
          <a:p>
            <a:pPr lvl="0" algn="just"/>
            <a:r>
              <a:rPr lang="ru-RU" dirty="0" smtClean="0"/>
              <a:t>Весь школьный коллектив   функционирует как единое целое</a:t>
            </a:r>
          </a:p>
          <a:p>
            <a:pPr lvl="0" algn="just"/>
            <a:r>
              <a:rPr lang="ru-RU" dirty="0" smtClean="0"/>
              <a:t>Школьная культура (ценности, убеждения и поведение всех, вовлечённых в жизнь школы)  является позитивной:</a:t>
            </a:r>
          </a:p>
          <a:p>
            <a:pPr algn="just">
              <a:buNone/>
            </a:pPr>
            <a:r>
              <a:rPr lang="ru-RU" dirty="0" smtClean="0"/>
              <a:t>-учение ценится ради учения, и достижения ожидаются и поощряются</a:t>
            </a:r>
          </a:p>
          <a:p>
            <a:pPr algn="just">
              <a:buNone/>
            </a:pPr>
            <a:r>
              <a:rPr lang="ru-RU" dirty="0" smtClean="0"/>
              <a:t>- к людям относятся с доверием и уважением.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Характер школы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ru-RU" dirty="0" smtClean="0"/>
              <a:t>Приоритет образовательных задач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Позитивный, поддерживающего климата внутри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Упор на качестве преподавания и учебных результатах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Высокие ожидания от учеников и четкие учебные задачи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Система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мониторинга учебных достижений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Постоянное профессиональное развитие учителей 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Включенность родителей и сотрудничество с ними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Поддержка и сотрудничество с органами управления, другими образовательными институтами и сообществами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«Живое» управление – не механическое, подвижное, гибкое</a:t>
            </a:r>
          </a:p>
          <a:p>
            <a:r>
              <a:rPr lang="ru-RU" dirty="0" smtClean="0"/>
              <a:t> Общая система ценностей – консенсус по поводу высоких ожиданий, заявленных целей, четких правил, поддержки каждого ученика</a:t>
            </a:r>
          </a:p>
          <a:p>
            <a:r>
              <a:rPr lang="ru-RU" dirty="0" smtClean="0"/>
              <a:t>Активное взаимодействие и сотрудничество – сочетание поддержки и требовательности как на горизонтальном, так и на вертикальном уровне. </a:t>
            </a:r>
          </a:p>
          <a:p>
            <a:r>
              <a:rPr lang="ru-RU" dirty="0" smtClean="0"/>
              <a:t>Совместное планирование и анализ действий – с участием педагогов и партнеров школы.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8499"/>
            <a:ext cx="43986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700" b="1" smtClean="0">
                <a:solidFill>
                  <a:srgbClr val="C00000"/>
                </a:solidFill>
              </a:rPr>
              <a:t>Стиль жизни школы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Древо целей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18311" y="1357299"/>
          <a:ext cx="6968333" cy="508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:\Семинар_Аттестация\family-tree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3224" y="1722476"/>
            <a:ext cx="1719263" cy="44444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Требования к условиям реализации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Нормативное правое обеспечение  </a:t>
            </a:r>
          </a:p>
          <a:p>
            <a:pPr lvl="0"/>
            <a:r>
              <a:rPr lang="ru-RU" dirty="0" smtClean="0"/>
              <a:t>Кадровое обеспечение </a:t>
            </a:r>
          </a:p>
          <a:p>
            <a:pPr lvl="0"/>
            <a:r>
              <a:rPr lang="ru-RU" dirty="0" smtClean="0"/>
              <a:t>Финансовое обеспечение </a:t>
            </a:r>
          </a:p>
          <a:p>
            <a:pPr lvl="0"/>
            <a:r>
              <a:rPr lang="ru-RU" dirty="0" smtClean="0"/>
              <a:t>Информационно-методическое  и инструментальное обеспечение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8f6a6584f4caa19bc6ccd8747e68db8f2ae38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AWJJH2MPE6E2-12460043-358</_dlc_DocId>
    <_dlc_DocIdUrl xmlns="4a252ca3-5a62-4c1c-90a6-29f4710e47f8">
      <Url>http://xn--44-6kcadhwnl3cfdx.xn--p1ai/BuyR/skola/1/_layouts/15/DocIdRedir.aspx?ID=AWJJH2MPE6E2-12460043-358</Url>
      <Description>AWJJH2MPE6E2-12460043-358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99EA552D540D4AA097FCC2113167FB" ma:contentTypeVersion="49" ma:contentTypeDescription="Создание документа." ma:contentTypeScope="" ma:versionID="74a4b771896fff1ab0708e14c991672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51AD9-89EE-4DBC-ACAF-BFB89582F314}"/>
</file>

<file path=customXml/itemProps2.xml><?xml version="1.0" encoding="utf-8"?>
<ds:datastoreItem xmlns:ds="http://schemas.openxmlformats.org/officeDocument/2006/customXml" ds:itemID="{187F67DA-E520-4074-8660-0A12CB8CA579}"/>
</file>

<file path=customXml/itemProps3.xml><?xml version="1.0" encoding="utf-8"?>
<ds:datastoreItem xmlns:ds="http://schemas.openxmlformats.org/officeDocument/2006/customXml" ds:itemID="{8512577E-BF74-4A5E-A8A3-026E99304AE0}"/>
</file>

<file path=customXml/itemProps4.xml><?xml version="1.0" encoding="utf-8"?>
<ds:datastoreItem xmlns:ds="http://schemas.openxmlformats.org/officeDocument/2006/customXml" ds:itemID="{90825D77-268C-402B-8ABE-49BD903C5287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493</TotalTime>
  <Words>729</Words>
  <Application>Microsoft Office PowerPoint</Application>
  <PresentationFormat>Экран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Batang</vt:lpstr>
      <vt:lpstr>Batang</vt:lpstr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1_Официальная</vt:lpstr>
      <vt:lpstr>Модель муниципального проекта поддержки школ с низкими результатами обучения и школ, функционирующих в неблагоприятных условиях </vt:lpstr>
      <vt:lpstr>Перекрестная дискуссия</vt:lpstr>
      <vt:lpstr>Основная  идея проекта</vt:lpstr>
      <vt:lpstr>Эффективная школа</vt:lpstr>
      <vt:lpstr>Портрет эффективной школы </vt:lpstr>
      <vt:lpstr>  Характер школы </vt:lpstr>
      <vt:lpstr>Презентация PowerPoint</vt:lpstr>
      <vt:lpstr>Древо целей</vt:lpstr>
      <vt:lpstr>Требования к условиям реализации</vt:lpstr>
      <vt:lpstr>Задачи</vt:lpstr>
      <vt:lpstr>Стратегия </vt:lpstr>
      <vt:lpstr>Проект перехода школы в эффективный режим работы</vt:lpstr>
      <vt:lpstr>Карта приоритетов</vt:lpstr>
      <vt:lpstr>Варианты</vt:lpstr>
      <vt:lpstr>Анализ</vt:lpstr>
      <vt:lpstr>План действий</vt:lpstr>
      <vt:lpstr>Структура</vt:lpstr>
      <vt:lpstr>«Неуспевающие школы не одинаковы, природа и причины их низких результатов разнообразны. Надо понимать, что низкая успеваемость это не отдельный феномен, за ним целый комплекс различных переменных, которые взаимодействуют по-разному в разных школьных контекстах». (А. Харрис)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муниципального проекта поддержки школ с низкими результатами обучения и школ, функционирующих в неблагоприятных условиях </dc:title>
  <dc:creator>User</dc:creator>
  <cp:lastModifiedBy>Администратор</cp:lastModifiedBy>
  <cp:revision>67</cp:revision>
  <dcterms:created xsi:type="dcterms:W3CDTF">2017-02-22T17:47:08Z</dcterms:created>
  <dcterms:modified xsi:type="dcterms:W3CDTF">2017-03-03T07:22:15Z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0x0101004999EA552D540D4AA097FCC2113167FB</vt:lpwstr>
  </property>
  <property fmtid="{D5CDD505-2E9C-101B-9397-08002B2CF9AE}" pid="3" name="_dlc_DocIdItemGuid">
    <vt:lpwstr>74103317-904a-4120-a085-7c18fc2177bc</vt:lpwstr>
  </property>
</Properties>
</file>