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26" autoAdjust="0"/>
  </p:normalViewPr>
  <p:slideViewPr>
    <p:cSldViewPr>
      <p:cViewPr varScale="1">
        <p:scale>
          <a:sx n="39" d="100"/>
          <a:sy n="39" d="100"/>
        </p:scale>
        <p:origin x="141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4.Помогите 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AWJJH2MPE6E2-12460043-171</_dlc_DocId>
    <_dlc_DocIdUrl xmlns="4a252ca3-5a62-4c1c-90a6-29f4710e47f8">
      <Url>http://edu-sps.koiro.local/BuyR/skola/1/_layouts/15/DocIdRedir.aspx?ID=AWJJH2MPE6E2-12460043-171</Url>
      <Description>AWJJH2MPE6E2-12460043-171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999EA552D540D4AA097FCC2113167FB" ma:contentTypeVersion="49" ma:contentTypeDescription="Создание документа." ma:contentTypeScope="" ma:versionID="74a4b771896fff1ab0708e14c9916727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046FF1E2-CAC6-4253-90A1-1F4FD7E985A7}"/>
</file>

<file path=customXml/itemProps2.xml><?xml version="1.0" encoding="utf-8"?>
<ds:datastoreItem xmlns:ds="http://schemas.openxmlformats.org/officeDocument/2006/customXml" ds:itemID="{4A38D891-D2D6-457A-A109-3D9C6728F71C}"/>
</file>

<file path=customXml/itemProps3.xml><?xml version="1.0" encoding="utf-8"?>
<ds:datastoreItem xmlns:ds="http://schemas.openxmlformats.org/officeDocument/2006/customXml" ds:itemID="{BFA18079-FFE8-4D22-8CB6-248D27C57FB5}"/>
</file>

<file path=customXml/itemProps4.xml><?xml version="1.0" encoding="utf-8"?>
<ds:datastoreItem xmlns:ds="http://schemas.openxmlformats.org/officeDocument/2006/customXml" ds:itemID="{311D11F3-A9A6-45B1-8D45-8CC4D5717342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копм-учит</cp:lastModifiedBy>
  <cp:revision>85</cp:revision>
  <dcterms:created xsi:type="dcterms:W3CDTF">2014-06-01T14:22:45Z</dcterms:created>
  <dcterms:modified xsi:type="dcterms:W3CDTF">2016-11-21T12:09:52Z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0x0101004999EA552D540D4AA097FCC2113167FB</vt:lpwstr>
  </property>
  <property fmtid="{D5CDD505-2E9C-101B-9397-08002B2CF9AE}" pid="3" name="_dlc_DocIdItemGuid">
    <vt:lpwstr>25f3b71c-6598-4cbf-ad2d-8ac1005feb4f</vt:lpwstr>
  </property>
</Properties>
</file>