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A994-FFC6-4D09-B737-451E602F3E6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CFB3-9E1D-4D57-B626-0C59A4BD9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Резьба по дереву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Технология вырезания </a:t>
            </a:r>
            <a:r>
              <a:rPr lang="ru-RU" dirty="0" smtClean="0"/>
              <a:t>формы для пряника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Вырезать линии плавников</a:t>
            </a:r>
            <a:endParaRPr lang="ru-RU" dirty="0"/>
          </a:p>
        </p:txBody>
      </p:sp>
      <p:pic>
        <p:nvPicPr>
          <p:cNvPr id="10242" name="Picture 2" descr="C:\Documents and Settings\1\Рабочий стол\Новая папка (технологическое описание\DSC_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578" y="1600200"/>
            <a:ext cx="564284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Клюкарзой</a:t>
            </a:r>
            <a:r>
              <a:rPr lang="ru-RU" dirty="0" smtClean="0"/>
              <a:t> сделать надрезы глубиной 2-3 мм</a:t>
            </a:r>
            <a:endParaRPr lang="ru-RU" dirty="0"/>
          </a:p>
        </p:txBody>
      </p:sp>
      <p:pic>
        <p:nvPicPr>
          <p:cNvPr id="12290" name="Picture 2" descr="C:\Documents and Settings\1\Рабочий стол\Новая папка (технологическое описание\DSC_1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57" y="1600200"/>
            <a:ext cx="57722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Плоской закруглённой подрезать чешуйки</a:t>
            </a:r>
            <a:endParaRPr lang="ru-RU" dirty="0"/>
          </a:p>
        </p:txBody>
      </p:sp>
      <p:pic>
        <p:nvPicPr>
          <p:cNvPr id="13314" name="Picture 2" descr="C:\Documents and Settings\1\Рабочий стол\Новая папка (технологическое описание\DSC_1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604" y="1627473"/>
            <a:ext cx="7098792" cy="447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Линии хвоста выделить полукруглой стамеской </a:t>
            </a:r>
            <a:endParaRPr lang="ru-RU" dirty="0"/>
          </a:p>
        </p:txBody>
      </p:sp>
      <p:pic>
        <p:nvPicPr>
          <p:cNvPr id="14338" name="Picture 2" descr="C:\Documents and Settings\1\Рабочий стол\Новая папка (технологическое описание\DSC_1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588" y="1685385"/>
            <a:ext cx="7354824" cy="435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Отшлифовать наждачной бумагой</a:t>
            </a:r>
            <a:endParaRPr lang="ru-RU" dirty="0"/>
          </a:p>
        </p:txBody>
      </p:sp>
      <p:pic>
        <p:nvPicPr>
          <p:cNvPr id="15362" name="Picture 2" descr="C:\Documents and Settings\1\Рабочий стол\Новая папка (технологическое описание\DSC_1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615" y="1600200"/>
            <a:ext cx="7002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Карандашом обвести контур</a:t>
            </a:r>
            <a:endParaRPr lang="ru-RU" dirty="0"/>
          </a:p>
        </p:txBody>
      </p:sp>
      <p:pic>
        <p:nvPicPr>
          <p:cNvPr id="1026" name="Picture 2" descr="C:\Documents and Settings\1\Рабочий стол\Новая папка (технологическое описание\DSC_1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21" y="1600200"/>
            <a:ext cx="55647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Подрезать контур </a:t>
            </a:r>
            <a:r>
              <a:rPr lang="ru-RU" dirty="0" err="1" smtClean="0"/>
              <a:t>снаружной</a:t>
            </a:r>
            <a:r>
              <a:rPr lang="ru-RU" dirty="0" smtClean="0"/>
              <a:t> стороны ножом-косяком</a:t>
            </a:r>
            <a:endParaRPr lang="ru-RU" dirty="0"/>
          </a:p>
        </p:txBody>
      </p:sp>
      <p:pic>
        <p:nvPicPr>
          <p:cNvPr id="3074" name="Picture 2" descr="C:\Documents and Settings\1\Рабочий стол\Новая папка (технологическое описание\DSC_1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602" y="1600200"/>
            <a:ext cx="46647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внутренней стороны срезать полосу шириной 3 мм</a:t>
            </a:r>
            <a:endParaRPr lang="ru-RU" dirty="0"/>
          </a:p>
        </p:txBody>
      </p:sp>
      <p:pic>
        <p:nvPicPr>
          <p:cNvPr id="4098" name="Picture 2" descr="C:\Documents and Settings\1\Рабочий стол\Новая папка (технологическое описание\DSC_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835" y="1600200"/>
            <a:ext cx="56843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линии контура внутрь выбрать древесину полукруглой стамеской</a:t>
            </a:r>
            <a:endParaRPr lang="ru-RU" dirty="0"/>
          </a:p>
        </p:txBody>
      </p:sp>
      <p:pic>
        <p:nvPicPr>
          <p:cNvPr id="5122" name="Picture 2" descr="C:\Documents and Settings\1\Рабочий стол\Новая папка (технологическое описание\DSC_1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005" y="1600200"/>
            <a:ext cx="5456169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Плоской стамеской выровнять плавники</a:t>
            </a:r>
            <a:endParaRPr lang="ru-RU" dirty="0"/>
          </a:p>
        </p:txBody>
      </p:sp>
      <p:pic>
        <p:nvPicPr>
          <p:cNvPr id="6146" name="Picture 2" descr="C:\Documents and Settings\1\Рабочий стол\Новая папка (технологическое описание\DSC_1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00200"/>
            <a:ext cx="68827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Клюкарзой</a:t>
            </a:r>
            <a:r>
              <a:rPr lang="ru-RU" dirty="0" smtClean="0"/>
              <a:t> выровнять поверхность углубляясь к центру</a:t>
            </a:r>
            <a:endParaRPr lang="ru-RU" dirty="0"/>
          </a:p>
        </p:txBody>
      </p:sp>
      <p:pic>
        <p:nvPicPr>
          <p:cNvPr id="7170" name="Picture 2" descr="C:\Documents and Settings\1\Рабочий стол\Новая папка (технологическое описание\DSC_1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498" y="1600200"/>
            <a:ext cx="53410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Скошеннным</a:t>
            </a:r>
            <a:r>
              <a:rPr lang="ru-RU" dirty="0" smtClean="0"/>
              <a:t> ножом выделяем голову</a:t>
            </a:r>
            <a:endParaRPr lang="ru-RU" dirty="0"/>
          </a:p>
        </p:txBody>
      </p:sp>
      <p:pic>
        <p:nvPicPr>
          <p:cNvPr id="8194" name="Picture 2" descr="C:\Documents and Settings\1\Рабочий стол\Новая папка (технологическое описание\DSC_1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020" y="1600200"/>
            <a:ext cx="706996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Сделать углубление глаза полукруглой стамеской</a:t>
            </a:r>
            <a:endParaRPr lang="ru-RU" dirty="0"/>
          </a:p>
        </p:txBody>
      </p:sp>
      <p:pic>
        <p:nvPicPr>
          <p:cNvPr id="9218" name="Picture 2" descr="C:\Documents and Settings\1\Рабочий стол\Новая папка (технологическое описание\DSC_1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049" y="1600200"/>
            <a:ext cx="65059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99EA552D540D4AA097FCC2113167FB" ma:contentTypeVersion="49" ma:contentTypeDescription="Создание документа." ma:contentTypeScope="" ma:versionID="74a4b771896fff1ab0708e14c991672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AWJJH2MPE6E2-12460043-581</_dlc_DocId>
    <_dlc_DocIdUrl xmlns="4a252ca3-5a62-4c1c-90a6-29f4710e47f8">
      <Url>http://edu-sps.koiro.local/BuyR/skola/1/_layouts/15/DocIdRedir.aspx?ID=AWJJH2MPE6E2-12460043-581</Url>
      <Description>AWJJH2MPE6E2-12460043-581</Description>
    </_dlc_DocIdUrl>
  </documentManagement>
</p:properties>
</file>

<file path=customXml/itemProps1.xml><?xml version="1.0" encoding="utf-8"?>
<ds:datastoreItem xmlns:ds="http://schemas.openxmlformats.org/officeDocument/2006/customXml" ds:itemID="{A00BE96D-EE74-4202-873F-111DB825E243}"/>
</file>

<file path=customXml/itemProps2.xml><?xml version="1.0" encoding="utf-8"?>
<ds:datastoreItem xmlns:ds="http://schemas.openxmlformats.org/officeDocument/2006/customXml" ds:itemID="{FF6F0E0B-6D23-41E2-A7B3-E9D6EC09A236}"/>
</file>

<file path=customXml/itemProps3.xml><?xml version="1.0" encoding="utf-8"?>
<ds:datastoreItem xmlns:ds="http://schemas.openxmlformats.org/officeDocument/2006/customXml" ds:itemID="{12FE3978-8481-46B5-85D1-D5C36F7F6982}"/>
</file>

<file path=customXml/itemProps4.xml><?xml version="1.0" encoding="utf-8"?>
<ds:datastoreItem xmlns:ds="http://schemas.openxmlformats.org/officeDocument/2006/customXml" ds:itemID="{15ED873E-CB4D-4D4A-B8AE-489058A3EB4E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Резьба по дереву</vt:lpstr>
      <vt:lpstr>Карандашом обвести контур</vt:lpstr>
      <vt:lpstr>Подрезать контур снаружной стороны ножом-косяком</vt:lpstr>
      <vt:lpstr>С внутренней стороны срезать полосу шириной 3 мм</vt:lpstr>
      <vt:lpstr>От линии контура внутрь выбрать древесину полукруглой стамеской</vt:lpstr>
      <vt:lpstr>Плоской стамеской выровнять плавники</vt:lpstr>
      <vt:lpstr>Клюкарзой выровнять поверхность углубляясь к центру</vt:lpstr>
      <vt:lpstr>Скошеннным ножом выделяем голову</vt:lpstr>
      <vt:lpstr>Сделать углубление глаза полукруглой стамеской</vt:lpstr>
      <vt:lpstr>Вырезать линии плавников</vt:lpstr>
      <vt:lpstr>Клюкарзой сделать надрезы глубиной 2-3 мм</vt:lpstr>
      <vt:lpstr>Плоской закруглённой подрезать чешуйки</vt:lpstr>
      <vt:lpstr>Линии хвоста выделить полукруглой стамеской </vt:lpstr>
      <vt:lpstr>Отшлифовать наждачной бумагой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Резьба по дереву</dc:title>
  <dc:creator>1</dc:creator>
  <cp:lastModifiedBy>1</cp:lastModifiedBy>
  <cp:revision>11</cp:revision>
  <dcterms:created xsi:type="dcterms:W3CDTF">2019-01-15T05:58:27Z</dcterms:created>
  <dcterms:modified xsi:type="dcterms:W3CDTF">2019-01-15T07:41:32Z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0x0101004999EA552D540D4AA097FCC2113167FB</vt:lpwstr>
  </property>
  <property fmtid="{D5CDD505-2E9C-101B-9397-08002B2CF9AE}" pid="3" name="_dlc_DocIdItemGuid">
    <vt:lpwstr>9dd2c5c7-06c1-414b-a4a3-201f0ea98149</vt:lpwstr>
  </property>
</Properties>
</file>