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0"/>
            <a:ext cx="7056784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/>
              <a:t> </a:t>
            </a:r>
            <a:r>
              <a:rPr lang="ru-RU" sz="1000" b="0" dirty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>
                <a:latin typeface="Times New Roman" pitchFamily="18" charset="0"/>
                <a:cs typeface="Times New Roman" pitchFamily="18" charset="0"/>
              </a:rPr>
            </a:br>
            <a:endParaRPr lang="ru-RU" sz="900" b="0" dirty="0">
              <a:latin typeface="Times New Roman" pitchFamily="18" charset="0"/>
              <a:cs typeface="Times New Roman" pitchFamily="18" charset="0"/>
            </a:endParaRPr>
          </a:p>
          <a:p>
            <a:br>
              <a:rPr lang="ru-RU" sz="1050" b="0" dirty="0"/>
            </a:br>
            <a:endParaRPr lang="ru-RU" sz="1050" b="0" dirty="0"/>
          </a:p>
          <a:p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br>
              <a:rPr lang="ru-RU" sz="1050" dirty="0"/>
            </a:br>
            <a:endParaRPr lang="ru-RU" sz="1050" dirty="0"/>
          </a:p>
          <a:p>
            <a:pPr algn="ctr"/>
            <a:br>
              <a:rPr lang="ru-RU" sz="1400" b="0" dirty="0"/>
            </a:br>
            <a:endParaRPr lang="ru-RU" sz="1400" b="0" dirty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 документы подаются путем личного обращения в орган местного самоуправления по месту жительства 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ru-RU" b="0" dirty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(постановление Правительства РФ от 17.12.2010 № 1050).</a:t>
            </a:r>
          </a:p>
          <a:p>
            <a:r>
              <a:rPr lang="ru-RU" sz="800" u="sng" dirty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05A3F23DB2F6C4582D238FFD64C5408" ma:contentTypeVersion="49" ma:contentTypeDescription="Создание документа." ma:contentTypeScope="" ma:versionID="ccca4094ad5e344f0c40d71f596143f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5E5DEE-8002-44BC-924A-1E911164FF5F}"/>
</file>

<file path=customXml/itemProps2.xml><?xml version="1.0" encoding="utf-8"?>
<ds:datastoreItem xmlns:ds="http://schemas.openxmlformats.org/officeDocument/2006/customXml" ds:itemID="{94B5992C-8675-4805-A604-5A5573F653DC}"/>
</file>

<file path=customXml/itemProps3.xml><?xml version="1.0" encoding="utf-8"?>
<ds:datastoreItem xmlns:ds="http://schemas.openxmlformats.org/officeDocument/2006/customXml" ds:itemID="{D6989438-F848-4DAA-8FBE-D5A209C4A26D}"/>
</file>

<file path=customXml/itemProps4.xml><?xml version="1.0" encoding="utf-8"?>
<ds:datastoreItem xmlns:ds="http://schemas.openxmlformats.org/officeDocument/2006/customXml" ds:itemID="{499AD3EF-2EC5-4941-993F-004153C432A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650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Никита Мовчан</cp:lastModifiedBy>
  <cp:revision>55</cp:revision>
  <dcterms:created xsi:type="dcterms:W3CDTF">2025-05-02T07:51:42Z</dcterms:created>
  <dcterms:modified xsi:type="dcterms:W3CDTF">2025-06-11T06:39:10Z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0x010100D05A3F23DB2F6C4582D238FFD64C5408</vt:lpwstr>
  </property>
</Properties>
</file>