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2CC6-DB6C-47CF-9BDB-BECE34A760AC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56FE-8C46-4934-B18E-3D718BDA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6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2CC6-DB6C-47CF-9BDB-BECE34A760AC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56FE-8C46-4934-B18E-3D718BDA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8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2CC6-DB6C-47CF-9BDB-BECE34A760AC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56FE-8C46-4934-B18E-3D718BDA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081FEC1-93C6-4CB4-8048-CA46BD37E0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74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2CC6-DB6C-47CF-9BDB-BECE34A760AC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56FE-8C46-4934-B18E-3D718BDA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2CC6-DB6C-47CF-9BDB-BECE34A760AC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56FE-8C46-4934-B18E-3D718BDA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6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2CC6-DB6C-47CF-9BDB-BECE34A760AC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56FE-8C46-4934-B18E-3D718BDA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2CC6-DB6C-47CF-9BDB-BECE34A760AC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56FE-8C46-4934-B18E-3D718BDA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1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2CC6-DB6C-47CF-9BDB-BECE34A760AC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56FE-8C46-4934-B18E-3D718BDA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7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2CC6-DB6C-47CF-9BDB-BECE34A760AC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56FE-8C46-4934-B18E-3D718BDA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1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2CC6-DB6C-47CF-9BDB-BECE34A760AC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56FE-8C46-4934-B18E-3D718BDA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0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2CC6-DB6C-47CF-9BDB-BECE34A760AC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56FE-8C46-4934-B18E-3D718BDA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5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52CC6-DB6C-47CF-9BDB-BECE34A760AC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E56FE-8C46-4934-B18E-3D718BDA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ra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6060" y="685799"/>
            <a:ext cx="5880413" cy="273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lake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1" y="3740727"/>
            <a:ext cx="5503863" cy="30064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lake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6059" y="3740727"/>
            <a:ext cx="5880413" cy="30064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9" descr="p21_1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85799"/>
            <a:ext cx="5503864" cy="273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581890" y="96982"/>
            <a:ext cx="11208327" cy="5888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Озёра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90945" y="274639"/>
            <a:ext cx="11596255" cy="6397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озерных котловин по  происхождению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0945" y="1600199"/>
            <a:ext cx="5703455" cy="249078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Карстовое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199"/>
            <a:ext cx="5384800" cy="2490789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Вулканическое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90945" y="3938589"/>
            <a:ext cx="5703455" cy="2822429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Старица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919411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Теконическое</a:t>
            </a: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" y="914401"/>
            <a:ext cx="5906655" cy="2541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6" y="914401"/>
            <a:ext cx="5703454" cy="25417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" y="3938589"/>
            <a:ext cx="5906655" cy="2462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6" y="3938590"/>
            <a:ext cx="5703453" cy="24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2" y="401782"/>
            <a:ext cx="10979728" cy="9144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МЕРТВОЕ МОРЕ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Асфальтовое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море, Содомское море, Море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соли)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1244600"/>
            <a:ext cx="5264729" cy="530233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53" y="1244600"/>
            <a:ext cx="5433147" cy="2722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53" y="4055485"/>
            <a:ext cx="5433147" cy="25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4" y="180109"/>
            <a:ext cx="10515600" cy="105294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364" y="1094509"/>
            <a:ext cx="11007436" cy="554181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к КРОССВОРДУ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Бессточные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Запрудные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Каспийское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Тектонические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Старицы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Ледниковые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оценок: 0-1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 - 5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- 4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- 3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1.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выполнить задание 5,6 стр.99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2. Выполнить задание Приложения 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(для удовольствия, 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желанию): составить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 «Озера» или презентацию «Уникальные озера Земли».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8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AWJJH2MPE6E2-1555810975-733</_dlc_DocId>
    <_dlc_DocIdUrl xmlns="4a252ca3-5a62-4c1c-90a6-29f4710e47f8">
      <Url>http://xn--44-6kcadhwnl3cfdx.xn--p1ai/BuyR/shush/_layouts/15/DocIdRedir.aspx?ID=AWJJH2MPE6E2-1555810975-733</Url>
      <Description>AWJJH2MPE6E2-1555810975-733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5A3F23DB2F6C4582D238FFD64C5408" ma:contentTypeVersion="49" ma:contentTypeDescription="Создание документа." ma:contentTypeScope="" ma:versionID="ccca4094ad5e344f0c40d71f596143f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7C0471-AEA4-4ED6-9970-FFED907CE5E3}"/>
</file>

<file path=customXml/itemProps2.xml><?xml version="1.0" encoding="utf-8"?>
<ds:datastoreItem xmlns:ds="http://schemas.openxmlformats.org/officeDocument/2006/customXml" ds:itemID="{8CDEA0A7-DC5C-4449-8ECF-B9A2332FB8ED}"/>
</file>

<file path=customXml/itemProps3.xml><?xml version="1.0" encoding="utf-8"?>
<ds:datastoreItem xmlns:ds="http://schemas.openxmlformats.org/officeDocument/2006/customXml" ds:itemID="{5F43BF53-9A86-487E-ADD7-C72633B08D86}"/>
</file>

<file path=customXml/itemProps4.xml><?xml version="1.0" encoding="utf-8"?>
<ds:datastoreItem xmlns:ds="http://schemas.openxmlformats.org/officeDocument/2006/customXml" ds:itemID="{CA98EE35-29EB-4EF1-B1F7-54FCA85ED98D}"/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90</Words>
  <Application>Microsoft Office PowerPoint</Application>
  <PresentationFormat>Широкоэкранный</PresentationFormat>
  <Paragraphs>43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Виды озерных котловин по  происхождению </vt:lpstr>
      <vt:lpstr>МЕРТВОЕ МОРЕ (Асфальтовое море, Содомское море, Море соли) </vt:lpstr>
      <vt:lpstr>ПРОВЕРЬ СЕБЯ</vt:lpstr>
      <vt:lpstr>ДОМАШНЕЕ ЗАДАНИЕ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18</cp:revision>
  <dcterms:created xsi:type="dcterms:W3CDTF">2019-02-24T14:43:48Z</dcterms:created>
  <dcterms:modified xsi:type="dcterms:W3CDTF">2020-01-11T09:47:59Z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0x010100D05A3F23DB2F6C4582D238FFD64C5408</vt:lpwstr>
  </property>
  <property fmtid="{D5CDD505-2E9C-101B-9397-08002B2CF9AE}" pid="3" name="_dlc_DocIdItemGuid">
    <vt:lpwstr>13e3020d-84d8-4a17-9607-0b8dfc41951e</vt:lpwstr>
  </property>
</Properties>
</file>