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5"/>
  </p:notesMasterIdLst>
  <p:sldIdLst>
    <p:sldId id="256" r:id="rId2"/>
    <p:sldId id="262" r:id="rId3"/>
    <p:sldId id="264" r:id="rId4"/>
    <p:sldId id="260" r:id="rId5"/>
    <p:sldId id="283" r:id="rId6"/>
    <p:sldId id="259" r:id="rId7"/>
    <p:sldId id="281" r:id="rId8"/>
    <p:sldId id="265" r:id="rId9"/>
    <p:sldId id="267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6" r:id="rId18"/>
    <p:sldId id="282" r:id="rId19"/>
    <p:sldId id="271" r:id="rId20"/>
    <p:sldId id="278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D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CAF17-29FE-4632-918B-E044EEB24F87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FC09F-6D16-4E4E-99C1-65903C71D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3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C09F-6D16-4E4E-99C1-65903C71D8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0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C09F-6D16-4E4E-99C1-65903C71D84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2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C09F-6D16-4E4E-99C1-65903C71D84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1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C09F-6D16-4E4E-99C1-65903C71D84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6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791F-88F5-45E2-BB59-9DB5A33CE5C1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3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CA677D-3B27-45D3-B0E0-14424B94DAD4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FBE7E1-C09D-45A9-96A6-08ABC3E0446F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22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C68F17-4010-4CE7-B113-77E2FB783092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8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C95A10-94EA-4F7E-BD9C-F7DB03C1B2F3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36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278E0-E510-4748-8A67-C924D2B4971B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3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4DB-7B46-4A09-A917-7FEB812F776C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37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7717-E003-4016-A400-F03AB8A85609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3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F62B-978D-4A50-9023-68ED1F90124D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8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1896-54F0-4A3C-8A94-EF697065852A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6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099-C0C2-4C5D-A218-4D1BF2D5941A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6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CFD-92BE-4578-B8C6-434FE1DAE8A1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5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DBA9-E516-4248-BFE8-39DDCA0C82FD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3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0E4-FF45-4FA7-9797-AE26E0267F73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4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A7DB-0C27-4F79-BEAF-CE5526B0D492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7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FD3F-F668-4416-8363-50EA16C1B6AC}" type="datetime1">
              <a:rPr lang="ru-RU" smtClean="0"/>
              <a:pPr/>
              <a:t>09.02.2015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1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A558F2-AB01-42DA-9205-6DB64BF726DE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09.02.2015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40F445-B81F-4BE1-9FB5-3F89124111C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t-assorty.ru/uploads/posts/2011-12/1324371535_pinkamazonianriverdolphin11_5.jpg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hyperlink" Target="http://1001fact.ru/wp-content/uploads/2011/07/Iguazu-waterfall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art-assorty.ru/uploads/posts/2011-12/1324371541_6a00e551962103883300e553b7d8758833800wi_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lpme.ru/samye-krupnye-zhivotnye-na-zem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593175" y="118308"/>
            <a:ext cx="6337300" cy="1223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FF"/>
                </a:solidFill>
                <a:cs typeface="Arial" panose="020B0604020202020204" pitchFamily="34" charset="0"/>
              </a:rPr>
              <a:t>Южная Америка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089400" y="3083719"/>
            <a:ext cx="2723524" cy="6905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66"/>
              </a:solidFill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4202"/>
            <a:ext cx="6090634" cy="56437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08860" y="6118635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igpicture.ru/wp-content/uploads/2010/02/251413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7" y="0"/>
            <a:ext cx="101675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650068" y="6286060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10</a:t>
            </a:fld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0"/>
            <a:ext cx="10463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0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axpark.com/static/u/article_image/13/03/04/tmpKYVjXv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7663" cy="42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Река Амазонка фото">
            <a:hlinkClick r:id="rId3" tooltip="&quot;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7752"/>
            <a:ext cx="5711190" cy="31102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05306" y="128788"/>
            <a:ext cx="341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РОЗОВЫЙ ДЕЛЬФИН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C:\Users\ТАТЬЯНА\Desktop\9c9c026037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14" y="0"/>
            <a:ext cx="6628473" cy="374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rgo-sib.ru/terra/img6/ad5245bd7d2d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72" y="3747752"/>
            <a:ext cx="3266116" cy="311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rgo-sib.ru/terra/img6/8fa1ab8d4e4a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57" y="3747752"/>
            <a:ext cx="3006864" cy="3110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73157" y="270456"/>
            <a:ext cx="343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ПИРАРУКУ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2169" y="4043966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ПИРАНЬЯ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68648" y="6104585"/>
            <a:ext cx="683339" cy="392053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11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art-assorty.ru/uploads/posts/2011-12/1324371570_alifrogb_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98782" cy="246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maxpark.com/static/u/article_image/13/03/04/tmpfng_E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38" y="-1"/>
            <a:ext cx="68766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maxpark.com/static/u/article_image/13/03/04/tmpR3Tt7h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29" y="-1"/>
            <a:ext cx="2908008" cy="277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06840" y="231820"/>
            <a:ext cx="331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ЭЛЕКТРИЧЕСКИЙ УГОРЬ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299" y="5624331"/>
            <a:ext cx="606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АМАЗОНСКИЙ ЛАМАНТИН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962"/>
            <a:ext cx="4838943" cy="43930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5390" y="2152242"/>
            <a:ext cx="32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КАЙМАН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36436" y="6243268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12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maxpark.com/static/u/article_image/13/03/04/tmpLO8KIO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4" y="0"/>
            <a:ext cx="4771369" cy="3661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353837" y="3184418"/>
            <a:ext cx="469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ГИГАНТСКАЯ ВЫДРА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http://open.az/uploads/posts/2009-08/1250835684_100883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820"/>
            <a:ext cx="6697014" cy="475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амые опасные животные планет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5" y="3679523"/>
            <a:ext cx="4771368" cy="31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6451" y="2784547"/>
            <a:ext cx="466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FFFF00"/>
                </a:solidFill>
              </a:rPr>
              <a:t>АНАКОНДА</a:t>
            </a:r>
            <a:r>
              <a:rPr lang="ru-RU" altLang="ru-RU" dirty="0" smtClean="0">
                <a:solidFill>
                  <a:srgbClr val="FFFF00"/>
                </a:solidFill>
              </a:rPr>
              <a:t> — крупнейшая современная змея. Её средняя длина — 5—6 метров, а нередко встречаются экземпляры по 8—9 метров.</a:t>
            </a:r>
            <a:endParaRPr lang="ru-RU" altLang="ru-RU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7606" y="5439113"/>
            <a:ext cx="3000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FF00"/>
                </a:solidFill>
              </a:rPr>
              <a:t>Лягушка «</a:t>
            </a:r>
            <a:r>
              <a:rPr lang="ru-RU" sz="1600" b="1" dirty="0" err="1">
                <a:solidFill>
                  <a:srgbClr val="FFFF00"/>
                </a:solidFill>
              </a:rPr>
              <a:t>кокои</a:t>
            </a:r>
            <a:r>
              <a:rPr lang="ru-RU" sz="1600" b="1" dirty="0">
                <a:solidFill>
                  <a:srgbClr val="FFFF00"/>
                </a:solidFill>
              </a:rPr>
              <a:t>», </a:t>
            </a:r>
            <a:r>
              <a:rPr lang="ru-RU" sz="1600" dirty="0">
                <a:solidFill>
                  <a:srgbClr val="FFFF00"/>
                </a:solidFill>
              </a:rPr>
              <a:t>одно  из опаснейших животных планеты. Её яд намного опаснее цианистого калия и яда среднеазиатской кобры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044"/>
            <a:ext cx="6697014" cy="2798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581" y="4280264"/>
            <a:ext cx="40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ПРЕСНОВОДНЫЙ СКАТ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56590" y="6435242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13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0"/>
            <a:ext cx="591140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3532" y="553792"/>
            <a:ext cx="400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РЕКА ОРИНОКО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08372" cy="685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308" y="553792"/>
            <a:ext cx="383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РЕКА ПАРАНА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33405" y="6067119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14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гуасу водопад">
            <a:hlinkClick r:id="rId2" tooltip="&quot;Iguazu-waterfalls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150772" y="301981"/>
            <a:ext cx="598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ВОДОПАД ИГУАСУ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495523" y="6067120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15</a:t>
            </a:fld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2508" y="2502470"/>
            <a:ext cx="5663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Ширина - 2,7 км</a:t>
            </a:r>
          </a:p>
          <a:p>
            <a:r>
              <a:rPr lang="ru-RU" sz="2800" dirty="0" smtClean="0"/>
              <a:t>Высота -  72 м</a:t>
            </a:r>
          </a:p>
          <a:p>
            <a:r>
              <a:rPr lang="ru-RU" sz="2800" dirty="0" smtClean="0"/>
              <a:t>275 падающих струй и потоков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17886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117886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6" y="0"/>
            <a:ext cx="11185017" cy="6879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97"/>
            <a:ext cx="11164424" cy="69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02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5313" y="528034"/>
            <a:ext cx="704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ВОДОПАД </a:t>
            </a:r>
            <a:r>
              <a:rPr lang="ru-RU" sz="3600" dirty="0" smtClean="0">
                <a:solidFill>
                  <a:srgbClr val="FFFF00"/>
                </a:solidFill>
              </a:rPr>
              <a:t>АНХЕЛЬ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42190" y="6079998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16</a:t>
            </a:fld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99987" y="1410011"/>
            <a:ext cx="49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Высота - 1054 м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022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" y="0"/>
            <a:ext cx="1114349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1140225" cy="6858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2"/>
            <a:ext cx="11140223" cy="68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8169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70" y="-1"/>
            <a:ext cx="3964225" cy="3232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577" y="347730"/>
            <a:ext cx="513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ОЗЕРО МАРАКАЙБО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70" y="3232596"/>
            <a:ext cx="3964224" cy="362540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23555" y="6282629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17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56192" y="6095953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18</a:t>
            </a:fld>
            <a:endParaRPr lang="ru-RU" sz="280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1" y="0"/>
            <a:ext cx="10481481" cy="7110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959" y="3300555"/>
            <a:ext cx="9332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ОЗЕРО ТИТИКАКА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1" y="0"/>
            <a:ext cx="10481481" cy="7110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7" y="0"/>
            <a:ext cx="1051938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53" y="0"/>
            <a:ext cx="10519386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29" y="0"/>
            <a:ext cx="10519386" cy="7274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3140" y="761904"/>
            <a:ext cx="8215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ПЛАВУЧИЕ ОСТРОВА ИЗ ТРОСТНИКА ТОТОРА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106" y="0"/>
            <a:ext cx="10519387" cy="68674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8741" y="863497"/>
            <a:ext cx="3035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ПЛЕМЯ УРУ</a:t>
            </a:r>
            <a:endParaRPr lang="ru-RU" sz="3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82" y="0"/>
            <a:ext cx="10519388" cy="72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5109" y="134558"/>
            <a:ext cx="6495245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</a:p>
          <a:p>
            <a:pPr algn="ctr">
              <a:spcAft>
                <a:spcPts val="0"/>
              </a:spcAft>
            </a:pPr>
            <a:r>
              <a:rPr lang="ru-RU" sz="3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сейчас - </a:t>
            </a: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физкультминутка, 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Наклонились</a:t>
            </a:r>
            <a:r>
              <a:rPr lang="ru-RU" sz="3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Распрямились, потянулись, 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назад прогнулись.</a:t>
            </a:r>
          </a:p>
          <a:p>
            <a:pPr algn="ctr">
              <a:spcAft>
                <a:spcPts val="0"/>
              </a:spcAft>
            </a:pPr>
            <a:endParaRPr lang="ru-RU" sz="3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31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(наклоны вперед и назад)</a:t>
            </a:r>
            <a:endParaRPr lang="ru-RU" sz="3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Голова устала тоже.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давайте ей поможем!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Вправо -влево, раз и два.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Думай, думай, голова.</a:t>
            </a:r>
          </a:p>
          <a:p>
            <a:pPr algn="ctr">
              <a:spcAft>
                <a:spcPts val="0"/>
              </a:spcAft>
            </a:pPr>
            <a:endParaRPr lang="ru-RU" sz="3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31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(вращение головой)</a:t>
            </a:r>
            <a:endParaRPr lang="ru-RU" sz="3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Хоть зарядка коротка, </a:t>
            </a:r>
            <a:b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Отдохнули мы слег</a:t>
            </a:r>
            <a:r>
              <a:rPr lang="ru-RU" sz="31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ка.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290674" y="6041362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19</a:t>
            </a:fld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711530"/>
            <a:ext cx="8761555" cy="601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651" y="390519"/>
            <a:ext cx="1013459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№1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списка предложенных  объектов выберите те, которые являются здесь, по вашему мнению, лишними. Объясните, почему вы так решили.</a:t>
            </a:r>
          </a:p>
          <a:p>
            <a:r>
              <a:rPr lang="ru-RU" sz="2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Реки, озёра, моря, подземные воды, ледники</a:t>
            </a:r>
            <a:endParaRPr lang="ru-RU" b="1" u="sng" dirty="0" smtClean="0"/>
          </a:p>
          <a:p>
            <a:endParaRPr lang="ru-RU" b="1" u="sng" dirty="0"/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  </a:t>
            </a:r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список материков и их характеристики. Соотнесите материк и  его визитную карточку. Объясните, почему вы сделали такой выбор.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САМЫЙ-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                                       сухой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                                  холодный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                              влажный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Америка                            жаркий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93250" y="6028483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2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68" y="390658"/>
            <a:ext cx="8596668" cy="871471"/>
          </a:xfrm>
        </p:spPr>
        <p:txBody>
          <a:bodyPr>
            <a:normAutofit/>
          </a:bodyPr>
          <a:lstStyle/>
          <a:p>
            <a:r>
              <a:rPr lang="ru-R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правильность ваших ответов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92087"/>
              </p:ext>
            </p:extLst>
          </p:nvPr>
        </p:nvGraphicFramePr>
        <p:xfrm>
          <a:off x="1179609" y="1441758"/>
          <a:ext cx="7281809" cy="3103810"/>
        </p:xfrm>
        <a:graphic>
          <a:graphicData uri="http://schemas.openxmlformats.org/drawingml/2006/table">
            <a:tbl>
              <a:tblPr/>
              <a:tblGrid>
                <a:gridCol w="776312"/>
                <a:gridCol w="820673"/>
                <a:gridCol w="808474"/>
                <a:gridCol w="819564"/>
                <a:gridCol w="830654"/>
                <a:gridCol w="819564"/>
                <a:gridCol w="820673"/>
                <a:gridCol w="829545"/>
                <a:gridCol w="756350"/>
              </a:tblGrid>
              <a:tr h="433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М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Й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Ь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Ь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0968" y="460928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Оцените свою работу.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Критерий оценок: </a:t>
            </a: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правильных ответов - «5»; 6 правильных ответов - «4»; 4-5 правильных ответов - «3»; менее 4 правильных ответов - к сожалению, вы плохо знаете тему</a:t>
            </a:r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82057"/>
              </p:ext>
            </p:extLst>
          </p:nvPr>
        </p:nvGraphicFramePr>
        <p:xfrm>
          <a:off x="394528" y="1441758"/>
          <a:ext cx="776312" cy="3103810"/>
        </p:xfrm>
        <a:graphic>
          <a:graphicData uri="http://schemas.openxmlformats.org/drawingml/2006/table">
            <a:tbl>
              <a:tblPr/>
              <a:tblGrid>
                <a:gridCol w="776312"/>
              </a:tblGrid>
              <a:tr h="433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470979" y="6054241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20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93706" y="6170150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21</a:t>
            </a:fld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750" y="1432485"/>
            <a:ext cx="7656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/>
              <a:t>Выберите :</a:t>
            </a:r>
          </a:p>
          <a:p>
            <a:pPr marL="571500" indent="-571500">
              <a:buFontTx/>
              <a:buChar char="-"/>
            </a:pPr>
            <a:r>
              <a:rPr lang="ru-RU" sz="3500" dirty="0" smtClean="0"/>
              <a:t>на уроке было комфортно и всё понятно</a:t>
            </a:r>
          </a:p>
          <a:p>
            <a:pPr marL="571500" indent="-571500">
              <a:buFontTx/>
              <a:buChar char="-"/>
            </a:pPr>
            <a:r>
              <a:rPr lang="ru-RU" sz="3500" dirty="0" smtClean="0"/>
              <a:t>на уроке затруднялся и было не всё понятно</a:t>
            </a:r>
          </a:p>
          <a:p>
            <a:pPr marL="571500" indent="-571500">
              <a:buFontTx/>
              <a:buChar char="-"/>
            </a:pPr>
            <a:endParaRPr lang="ru-RU" sz="3500" dirty="0" smtClean="0"/>
          </a:p>
          <a:p>
            <a:r>
              <a:rPr lang="ru-RU" sz="3500" dirty="0" smtClean="0"/>
              <a:t>- на уроке было трудно</a:t>
            </a:r>
            <a:endParaRPr lang="ru-RU" sz="3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145" y="1718648"/>
            <a:ext cx="1938116" cy="40805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52189"/>
            <a:ext cx="11310424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Оцените своё эмоциональное состояние и настроение</a:t>
            </a:r>
            <a:endParaRPr lang="ru-RU" sz="3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1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879" y="248991"/>
            <a:ext cx="8596668" cy="601014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7334" y="1225689"/>
            <a:ext cx="87757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Параграф  43– прочитать, подготовить рассказ;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по теме «Внутренние воды Южной Америки»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удовольствия: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желанию) реку, озеро, водопад.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памятку туристам, путешествующим по Южной Америке по воде.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535373" y="6259132"/>
            <a:ext cx="669247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22</a:t>
            </a:fld>
            <a:endParaRPr lang="ru-RU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8543" y="2516575"/>
            <a:ext cx="81909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445221" y="6131514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23</a:t>
            </a:fld>
            <a:endParaRPr lang="ru-RU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651123" y="2576198"/>
            <a:ext cx="8827728" cy="18283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Plain">
              <a:avLst>
                <a:gd name="adj" fmla="val 49292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Внутренние 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3651" y="334851"/>
            <a:ext cx="6671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ТЕМА УРОКА:</a:t>
            </a:r>
            <a:endParaRPr lang="ru-RU" sz="5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470979" y="6118635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3</a:t>
            </a:fld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126" y="5190186"/>
            <a:ext cx="11627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урока: изучить внутренние воды материка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264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нутренние воды Южной Амери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0"/>
            <a:ext cx="10728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612646" y="6105756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4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2C1B-E31F-4A5C-9AD4-0B0C781C130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81" y="0"/>
            <a:ext cx="6591868" cy="72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831587" y="6144393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6</a:t>
            </a:fld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5" y="0"/>
            <a:ext cx="1058024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190" y="436383"/>
            <a:ext cx="9307197" cy="564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Амазонка – самая полноводная река мира.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своей полноводности она примерно равна: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-25 Волгам;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Енисеям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-Конго+ Миссисипи +Янцзы + Обь- вместе взятым.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-Площадь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бассейна равна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млн км</a:t>
            </a:r>
            <a:r>
              <a:rPr lang="ru-R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(площадь Австралии).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 Амазонки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распространяется на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40% всей территории Южной Америки.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-Река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имеет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500 притоков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причём южные притоки по количеству превосходят северные.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Крупными притоками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 реки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Мадейра, Рио – Негру,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Тапажос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-Река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занимает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место по длине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Вместе со своим притоком рекой </a:t>
            </a:r>
            <a:r>
              <a:rPr lang="ru-RU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Мараньон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она имеет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длину 6437 км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(река Нил имеет длину 6671 км).</a:t>
            </a:r>
          </a:p>
        </p:txBody>
      </p:sp>
    </p:spTree>
    <p:extLst>
      <p:ext uri="{BB962C8B-B14F-4D97-AF65-F5344CB8AC3E}">
        <p14:creationId xmlns:p14="http://schemas.microsoft.com/office/powerpoint/2010/main" val="31137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69839" y="6055010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7</a:t>
            </a:fld>
            <a:endParaRPr lang="ru-RU" sz="280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" y="0"/>
            <a:ext cx="1047465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" y="0"/>
            <a:ext cx="1045646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8" y="0"/>
            <a:ext cx="10456461" cy="6874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1" y="-17546"/>
            <a:ext cx="10474658" cy="68755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900" y="2295636"/>
            <a:ext cx="10153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Амазонки есть ещё одно название «река-море».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дано реке неслучайно.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реки у города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Манаус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составляет от 5 до15 км, а глубина- 50 м.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устье ширина реки уже составляет от 50-320 км, а глубина – 90 м.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ка Амазонка фото">
            <a:hlinkClick r:id="rId2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30" y="0"/>
            <a:ext cx="66025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0152" y="0"/>
            <a:ext cx="507427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2011 году по итогам всемирного конкурса Амазонку признали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семи природных чудес света.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Амазонка обладает самым крупным бассейном и содержит в себе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объем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всем протяжении Амазонки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одного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нее.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 нее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подземная «сестра-близнец» – река Рио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течет параллельно своей «старшей сестре» на глубине около 4 километров. Длина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свыше 6 тысяч километров. Открыта она была в 2011 году и получила свое название в честь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индийского исследователя Амазонки</a:t>
            </a:r>
            <a:r>
              <a:rPr lang="ru-RU" dirty="0"/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01586" y="6098183"/>
            <a:ext cx="683339" cy="365125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8</a:t>
            </a:fld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307651" cy="6858000"/>
          </a:xfrm>
        </p:spPr>
      </p:pic>
      <p:sp>
        <p:nvSpPr>
          <p:cNvPr id="6" name="TextBox 5"/>
          <p:cNvSpPr txBox="1"/>
          <p:nvPr/>
        </p:nvSpPr>
        <p:spPr>
          <a:xfrm>
            <a:off x="953037" y="270456"/>
            <a:ext cx="842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ПОЛОВОДЬЕ НА РЕКЕ АМАЗОНКА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624311" y="6104586"/>
            <a:ext cx="683339" cy="520842"/>
          </a:xfrm>
        </p:spPr>
        <p:txBody>
          <a:bodyPr/>
          <a:lstStyle/>
          <a:p>
            <a:fld id="{87F72C1B-E31F-4A5C-9AD4-0B0C781C1300}" type="slidenum">
              <a:rPr lang="ru-RU" sz="2800" smtClean="0">
                <a:solidFill>
                  <a:srgbClr val="FF0000"/>
                </a:solidFill>
              </a:rPr>
              <a:pPr/>
              <a:t>9</a:t>
            </a:fld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5230"/>
            <a:ext cx="10806753" cy="6002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855229"/>
            <a:ext cx="9853717" cy="5990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345"/>
            <a:ext cx="7983940" cy="59879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29"/>
            <a:ext cx="10806752" cy="59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05A3F23DB2F6C4582D238FFD64C5408" ma:contentTypeVersion="49" ma:contentTypeDescription="Создание документа." ma:contentTypeScope="" ma:versionID="ccca4094ad5e344f0c40d71f596143fd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AWJJH2MPE6E2-1555810975-746</_dlc_DocId>
    <_dlc_DocIdUrl xmlns="4a252ca3-5a62-4c1c-90a6-29f4710e47f8">
      <Url>http://edu-sps.koiro.local/BuyR/shush/_layouts/15/DocIdRedir.aspx?ID=AWJJH2MPE6E2-1555810975-746</Url>
      <Description>AWJJH2MPE6E2-1555810975-746</Description>
    </_dlc_DocIdUrl>
  </documentManagement>
</p:properties>
</file>

<file path=customXml/itemProps1.xml><?xml version="1.0" encoding="utf-8"?>
<ds:datastoreItem xmlns:ds="http://schemas.openxmlformats.org/officeDocument/2006/customXml" ds:itemID="{B2C1E354-D756-4E9D-B22C-1F810C6705D2}"/>
</file>

<file path=customXml/itemProps2.xml><?xml version="1.0" encoding="utf-8"?>
<ds:datastoreItem xmlns:ds="http://schemas.openxmlformats.org/officeDocument/2006/customXml" ds:itemID="{CDC31109-ACA8-4415-8415-E297FFA98A64}"/>
</file>

<file path=customXml/itemProps3.xml><?xml version="1.0" encoding="utf-8"?>
<ds:datastoreItem xmlns:ds="http://schemas.openxmlformats.org/officeDocument/2006/customXml" ds:itemID="{34C436F9-A088-4D27-A795-2B806F8E3E8D}"/>
</file>

<file path=customXml/itemProps4.xml><?xml version="1.0" encoding="utf-8"?>
<ds:datastoreItem xmlns:ds="http://schemas.openxmlformats.org/officeDocument/2006/customXml" ds:itemID="{7B6B65DC-11A5-4E3E-A699-F9B8378BE21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644</Words>
  <Application>Microsoft Office PowerPoint</Application>
  <PresentationFormat>Широкоэкранный</PresentationFormat>
  <Paragraphs>177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Проверьте правильность ваших ответов </vt:lpstr>
      <vt:lpstr>Презентация PowerPoint</vt:lpstr>
      <vt:lpstr>ДОМАШНЕЕ ЗАДАНИЕ: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49</cp:revision>
  <dcterms:created xsi:type="dcterms:W3CDTF">2015-01-09T17:04:02Z</dcterms:created>
  <dcterms:modified xsi:type="dcterms:W3CDTF">2015-02-09T13:08:25Z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0x010100D05A3F23DB2F6C4582D238FFD64C5408</vt:lpwstr>
  </property>
  <property fmtid="{D5CDD505-2E9C-101B-9397-08002B2CF9AE}" pid="3" name="_dlc_DocIdItemGuid">
    <vt:lpwstr>3cff9d46-0e7d-4f1b-aafa-d5fb4919e922</vt:lpwstr>
  </property>
</Properties>
</file>