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73" r:id="rId2"/>
    <p:sldId id="274" r:id="rId3"/>
    <p:sldId id="257" r:id="rId4"/>
    <p:sldId id="272" r:id="rId5"/>
    <p:sldId id="279" r:id="rId6"/>
    <p:sldId id="258" r:id="rId7"/>
    <p:sldId id="275" r:id="rId8"/>
    <p:sldId id="260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3" r:id="rId19"/>
    <p:sldId id="262" r:id="rId20"/>
    <p:sldId id="26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2028EE-29B7-4EAA-BA14-A007E1B1568D}">
          <p14:sldIdLst>
            <p14:sldId id="273"/>
            <p14:sldId id="274"/>
            <p14:sldId id="257"/>
            <p14:sldId id="272"/>
            <p14:sldId id="279"/>
            <p14:sldId id="258"/>
            <p14:sldId id="275"/>
            <p14:sldId id="260"/>
            <p14:sldId id="264"/>
            <p14:sldId id="276"/>
            <p14:sldId id="265"/>
            <p14:sldId id="266"/>
            <p14:sldId id="267"/>
            <p14:sldId id="268"/>
            <p14:sldId id="269"/>
            <p14:sldId id="270"/>
            <p14:sldId id="271"/>
            <p14:sldId id="263"/>
            <p14:sldId id="262"/>
            <p14:sldId id="261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7C6D3-6904-40A4-A5E7-CD497E993DC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29BC0-C025-406E-A945-B9AD9B833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6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9BC0-C025-406E-A945-B9AD9B833B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1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6188-72CB-4D91-B2FD-F4E22DD83599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1E00-6B4C-4020-87BA-79752CD7F293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DBB5-7011-453C-A250-46E603C7FD2D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D028-65A0-43F7-AD63-E9459872012D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D205-9694-4542-8159-75DAE2E14FE3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4D88-7E12-42AB-9E5E-E2EDC2F152D5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66FD-D93D-45C0-8D48-AD0BDB4F092A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1BD-73A1-429A-A03E-A511E66B0C3B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5C4C-99D1-401D-9680-7DAB668084D5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83DB-B8B1-4A3C-8BAA-39FCF8876F4A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08C2-1D44-48B6-B513-70ECB07D49A3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CA09-AA06-469A-BA4F-57B4DCE46EFA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D114-EEBD-4AFA-80F8-C9AEC682B95F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EFD5-C89D-44B1-AC01-4B4632C00855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2658-CD2D-4D14-9F20-539586D98B6D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4723-81D3-47D7-9604-6EFFFF14BC94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636B-2376-4966-87A1-34CE39480B05}" type="datetime1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topic.ru/uploads/posts/2013-06/1371920760_water_baikal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hototopic.ru/uploads/posts/2013-06/1371936174_baikal_glubina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hototopic.ru/uploads/posts/2013-06/1371922336_proishojdenie_baikal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hototopic.ru/uploads/posts/2013-06/1371920545_old_baikal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hototopic.ru/uploads/posts/2013-06/1371922174_name_baika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hototopic.ru/uploads/posts/2013-06/1371922868_gusinoe_ozero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hototopic.ru/uploads/posts/2013-06/1371935793_watre_baika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нтересные факты о великом озере Байкал!">
            <a:hlinkClick r:id="rId3" tooltip="&quot;Интересные факты о великом озере Байкал!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0"/>
            <a:ext cx="106078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97539" y="515155"/>
            <a:ext cx="65918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в тайге сибирской нашей</a:t>
            </a: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моря чудо-чаша.</a:t>
            </a: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окруженье диких скал</a:t>
            </a:r>
          </a:p>
          <a:p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озеро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…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8" y="210308"/>
            <a:ext cx="7165074" cy="6647691"/>
          </a:xfrm>
        </p:spPr>
      </p:pic>
      <p:sp>
        <p:nvSpPr>
          <p:cNvPr id="5" name="TextBox 4"/>
          <p:cNvSpPr txBox="1"/>
          <p:nvPr/>
        </p:nvSpPr>
        <p:spPr>
          <a:xfrm>
            <a:off x="8584441" y="210308"/>
            <a:ext cx="3207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справки:</a:t>
            </a:r>
            <a:r>
              <a:rPr lang="ru-RU" sz="2400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Впадина по своей глубине достигает более семи километров. Из них  около шести километров она заполнена донными отложениями, а только все остальное вода. Таких показателей нет даже у многих морей!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нтересные факты о великом озере Байкал!">
            <a:hlinkClick r:id="rId2" tooltip="&quot;Интересные факты о великом озере Байкал!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8" y="0"/>
            <a:ext cx="66874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83690" y="0"/>
            <a:ext cx="450831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справки: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Байкал - это крупнейшее хранилище пресной воды на Земле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20% от всего объема пресной воды на планете или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 порядка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 млрд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Байкале вмещается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Великих американских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озер</a:t>
            </a: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раза озеро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Танганьика</a:t>
            </a:r>
          </a:p>
          <a:p>
            <a:pPr lvl="0">
              <a:lnSpc>
                <a:spcPts val="12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 раз Азовское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море</a:t>
            </a: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 раза Ладожское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озеро</a:t>
            </a: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взять всю воду из Байкала разделить на всех жителей России, то у каждого из нас с вами окажется по 2700 железнодорожных цистерн с водой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воде Байкала все люди могут прожить 40 лет.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реки земли должны течь 300 дней, чтобы наполнить Байкал.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Ангара осушит Байкал за 400 лет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-1"/>
            <a:ext cx="8029433" cy="685800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70" y="504967"/>
            <a:ext cx="38213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зимы толщина льда на озере достигает 1 м, а в заливах-1,5-2,5 м. При сильном морозе трещины, имеющие местное название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становые  щели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разрывают лёд на отдельные поля. Разрывы происходят ежегодно примерно в одних и тех же районах озера. Сопровождаются они громким треском, напоминающим раскаты громы или выстрелы из пушек. Человеку, стоящему на льду , кажется, что ледяной покров лопается как раз под ногами и он сейчас провалится в бездну.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трещинам во льду рыба на озере не гибнет от недостатка кислорода.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Лед, кроме того, очень прозрачен, и сквозь него легко проникают солнечные лучи. Поэтому в воде бурно развиваются планктонные водоросли, выделяющие кислород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0"/>
            <a:ext cx="10663451" cy="6858000"/>
          </a:xfrm>
        </p:spPr>
      </p:pic>
      <p:sp>
        <p:nvSpPr>
          <p:cNvPr id="8" name="TextBox 7"/>
          <p:cNvSpPr txBox="1"/>
          <p:nvPr/>
        </p:nvSpPr>
        <p:spPr>
          <a:xfrm>
            <a:off x="2592925" y="876164"/>
            <a:ext cx="33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Шторм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0" y="3144968"/>
            <a:ext cx="5653910" cy="3746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0" y="33278"/>
            <a:ext cx="5653910" cy="31116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45659" y="150125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Бокоплав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5685" y="6256658"/>
            <a:ext cx="397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Веслоногий рачок </a:t>
            </a:r>
            <a:r>
              <a:rPr lang="ru-RU" dirty="0" err="1" smtClean="0">
                <a:solidFill>
                  <a:srgbClr val="FFFF00"/>
                </a:solidFill>
              </a:rPr>
              <a:t>эпишура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9038" y="-40944"/>
            <a:ext cx="5486401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справки: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Уникален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неповторим органический мир Байкала. Известно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1550 видов животных и 1085 видов растительных организмов,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их,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¾, обитают только в Байкале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 и послужило причиной того, что Байкал считают «музеем живых древностей». </a:t>
            </a:r>
          </a:p>
          <a:p>
            <a:pPr lvl="0"/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пресноводные губки, и рачки-бокоплавы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Байкальскую воду очищает большая группа живых организмов. Среди них есть свой «король» - маленький веслоногий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рачок </a:t>
            </a:r>
            <a:r>
              <a:rPr lang="ru-RU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эпишура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Этих малюток более 4 миллионов тонн. </a:t>
            </a:r>
            <a:r>
              <a:rPr lang="ru-RU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Эпишура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основной фильтр байкальской воды. Дело в том, что она питается мельчайшими органическими крупицами. Чтобы насытиться, ей приходится отсеивать пищу, пропуская через себя воду. За год </a:t>
            </a:r>
            <a:r>
              <a:rPr lang="ru-RU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эпишура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перерабатывает в семь миллионов с лишним раз больше воды, чем приносят все впадающие в озеро реки. Но </a:t>
            </a:r>
            <a:r>
              <a:rPr lang="ru-RU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эпишура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очищать только богатую кислородом воду. В загрязненной воде она задыхается и гибнет.</a:t>
            </a:r>
          </a:p>
          <a:p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озере живет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видов рыб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байкальский осетр, таймень, ленок, черный и белый хариус, около 30 видов бычков-подкаменщиков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основная промысловая рыба – деликатесный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омуль.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самая экзотическая рыба Байкала –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голомянка</a:t>
            </a:r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35" y="3679645"/>
            <a:ext cx="5308764" cy="3224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5897" y="3842713"/>
            <a:ext cx="41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Байкальский белый хариус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6337" y="4504310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Байкальский омуль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9242" y="4319644"/>
            <a:ext cx="294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Байкальский </a:t>
            </a:r>
            <a:r>
              <a:rPr lang="ru-RU" dirty="0" err="1" smtClean="0">
                <a:solidFill>
                  <a:srgbClr val="FFFF00"/>
                </a:solidFill>
              </a:rPr>
              <a:t>етр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756" y="325836"/>
            <a:ext cx="4437244" cy="33454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40" y="65531"/>
            <a:ext cx="4091057" cy="2205018"/>
          </a:xfrm>
          <a:prstGeom prst="rect">
            <a:avLst/>
          </a:prstGeom>
        </p:spPr>
      </p:pic>
      <p:pic>
        <p:nvPicPr>
          <p:cNvPr id="14" name="Рисунок 13" descr="http://www.baikalfund.ru/mediacache/f51562b0-2c89-4710-8949-2065eca4c8e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525" y="65531"/>
            <a:ext cx="3211315" cy="220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baikalfund.ru/mediacache/33de7250-82e5-4fdb-b06e-ea70bfcbdfc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2684" y="3856591"/>
            <a:ext cx="5613993" cy="304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367903" y="6090352"/>
            <a:ext cx="28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Байкальский осётр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216" y="1716551"/>
            <a:ext cx="234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Голомянка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25897" y="450291"/>
            <a:ext cx="25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Желтокрылка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5775" y="265625"/>
            <a:ext cx="255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Байкальский омуль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8" y="2096082"/>
            <a:ext cx="3201638" cy="2223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6" y="2104479"/>
            <a:ext cx="4143645" cy="2170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6814" y="2174018"/>
            <a:ext cx="288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Бычок-подкаменщик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0"/>
            <a:ext cx="7328848" cy="5199797"/>
          </a:xfrm>
          <a:prstGeom prst="rect">
            <a:avLst/>
          </a:prstGeom>
        </p:spPr>
      </p:pic>
      <p:pic>
        <p:nvPicPr>
          <p:cNvPr id="5" name="Рисунок 4" descr="http://www.baikalfund.ru/mediacache/f0bf4a25-92fa-430e-a6f0-bdf15bdeec5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4257" y="2893325"/>
            <a:ext cx="4917744" cy="396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01636" y="3111689"/>
            <a:ext cx="481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Ушканьи</a:t>
            </a:r>
            <a:r>
              <a:rPr lang="ru-RU" sz="2400" dirty="0" smtClean="0"/>
              <a:t> острова- </a:t>
            </a:r>
            <a:r>
              <a:rPr lang="ru-RU" sz="2400" dirty="0" err="1" smtClean="0"/>
              <a:t>лёжбище</a:t>
            </a:r>
            <a:r>
              <a:rPr lang="ru-RU" sz="2400" dirty="0" smtClean="0"/>
              <a:t> нерпы</a:t>
            </a:r>
            <a:endParaRPr lang="ru-RU" sz="2400" dirty="0"/>
          </a:p>
        </p:txBody>
      </p:sp>
      <p:pic>
        <p:nvPicPr>
          <p:cNvPr id="7" name="Рисунок 6" descr="http://www.baikalfund.ru/mediacache/794c168f-5f99-4ed5-a639-b989d95d03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9476" y="0"/>
            <a:ext cx="4139820" cy="289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2513" y="5568287"/>
            <a:ext cx="62916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НЕРПА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Эндемик и единственное млекопитающее озера Байкал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69" y="2908202"/>
            <a:ext cx="555263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69" y="0"/>
            <a:ext cx="5552638" cy="2908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0106" y="300470"/>
            <a:ext cx="5531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 тревогой смотрю я в завтрашний день:</a:t>
            </a:r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Будут ли жить там омуль, тюлень?</a:t>
            </a:r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сохранить заповедное озеро,</a:t>
            </a:r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 его воды не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целлюлозило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»?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46" y="2908202"/>
            <a:ext cx="5490953" cy="377825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379" y="177421"/>
            <a:ext cx="996286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Проверьте правильность своих ответов.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-2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Б-4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В-3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Г-5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Д-1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Е-6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Оцените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работу.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баллов – 5;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баллов – 4;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5-4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балла – 3;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балла – вы плохо усвоили новый материал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3391" y="545911"/>
            <a:ext cx="96626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Подведём итог нашего урока</a:t>
            </a:r>
          </a:p>
          <a:p>
            <a:pPr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4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чём же уникальность озера Байкал?</a:t>
            </a:r>
            <a:endParaRPr lang="ru-RU" sz="40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Уникальность озера Байкал состоит: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происхождении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современном развитии котловины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 воды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микроклимате озера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эндемичной флоре и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фауне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580" y="1803042"/>
            <a:ext cx="11140225" cy="1879635"/>
          </a:xfrm>
        </p:spPr>
        <p:txBody>
          <a:bodyPr/>
          <a:lstStyle/>
          <a:p>
            <a:r>
              <a:rPr lang="ru-RU" dirty="0" smtClean="0"/>
              <a:t>«Байкал- жемчужина Сибири»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05318" y="579550"/>
            <a:ext cx="642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Тема урока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5403" y="791570"/>
            <a:ext cx="81204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задание: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параграф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39 (изучают все учащиеся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К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следующему уроку я предлагаю каждому из вас выбрать для себя задание из ряда предложенных и поработать над ним: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кроссворд об озере Байкал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памятку туристического маршрута по Байкалу.                                               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небольшой проект-презентацию «Уникальность озера Байкал».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3009" y="2088107"/>
            <a:ext cx="7915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УРОК ОКОНЧЕН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0" y="1681867"/>
            <a:ext cx="11303358" cy="5067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986" y="450761"/>
            <a:ext cx="82167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Эпиграф к уроку:            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«Чудо природы во всех отношениях»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Л.С.БЕРГ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85146" y="2729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67033" y="2975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55343" y="1856097"/>
            <a:ext cx="10986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«Чудо-всякое явление, кое мы не умеем объяснять по известным нам законам природы. Диво, необычайная вещь или явление, случай. Чудный, дивный, удивительный, изумительный, необычайный, непонятный, непостижимый, редкий, превосходный, редкостный»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 В</a:t>
            </a: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Далю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72" y="240404"/>
            <a:ext cx="6722866" cy="6340699"/>
          </a:xfrm>
        </p:spPr>
      </p:pic>
      <p:sp>
        <p:nvSpPr>
          <p:cNvPr id="5" name="TextBox 4"/>
          <p:cNvSpPr txBox="1"/>
          <p:nvPr/>
        </p:nvSpPr>
        <p:spPr>
          <a:xfrm>
            <a:off x="8268238" y="240404"/>
            <a:ext cx="330987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dirty="0" err="1" smtClean="0"/>
              <a:t>Лесистих</a:t>
            </a:r>
            <a:r>
              <a:rPr lang="ru-RU" sz="1750" dirty="0" smtClean="0"/>
              <a:t> гор </a:t>
            </a:r>
            <a:r>
              <a:rPr lang="ru-RU" sz="1750" dirty="0" err="1" smtClean="0"/>
              <a:t>полуотвалы</a:t>
            </a:r>
            <a:r>
              <a:rPr lang="ru-RU" sz="1750" dirty="0" smtClean="0"/>
              <a:t>,</a:t>
            </a:r>
          </a:p>
          <a:p>
            <a:r>
              <a:rPr lang="ru-RU" sz="1750" dirty="0" smtClean="0"/>
              <a:t>Касанье голубых лекал,</a:t>
            </a:r>
          </a:p>
          <a:p>
            <a:r>
              <a:rPr lang="ru-RU" sz="1750" dirty="0" smtClean="0"/>
              <a:t>И скалы, срезанные валом, </a:t>
            </a:r>
          </a:p>
          <a:p>
            <a:r>
              <a:rPr lang="ru-RU" sz="1750" dirty="0" smtClean="0"/>
              <a:t>И небо, павшее в Байкал,</a:t>
            </a:r>
          </a:p>
          <a:p>
            <a:r>
              <a:rPr lang="ru-RU" sz="1750" dirty="0" smtClean="0"/>
              <a:t>И сам он- величав и вечен,</a:t>
            </a:r>
          </a:p>
          <a:p>
            <a:r>
              <a:rPr lang="ru-RU" sz="1750" dirty="0" smtClean="0"/>
              <a:t>В гранитной раме вырезной,</a:t>
            </a:r>
          </a:p>
          <a:p>
            <a:r>
              <a:rPr lang="ru-RU" sz="1750" dirty="0" smtClean="0"/>
              <a:t>И весь до донышка просвечен, и весь до капельки родной.</a:t>
            </a:r>
          </a:p>
          <a:p>
            <a:r>
              <a:rPr lang="ru-RU" sz="1750" dirty="0" smtClean="0"/>
              <a:t>И Ангары полёт строптивый,</a:t>
            </a:r>
          </a:p>
          <a:p>
            <a:r>
              <a:rPr lang="ru-RU" sz="1750" dirty="0" smtClean="0"/>
              <a:t>И ветра крик, и гул турбин.</a:t>
            </a:r>
          </a:p>
          <a:p>
            <a:r>
              <a:rPr lang="ru-RU" sz="1750" dirty="0" smtClean="0"/>
              <a:t>И птицы, - сосны над обрывом,</a:t>
            </a:r>
          </a:p>
          <a:p>
            <a:r>
              <a:rPr lang="ru-RU" sz="1750" dirty="0" smtClean="0"/>
              <a:t>И дикий ветер Баргузин –</a:t>
            </a:r>
          </a:p>
          <a:p>
            <a:r>
              <a:rPr lang="ru-RU" sz="1750" dirty="0" smtClean="0"/>
              <a:t>Всё это, без чего не в силах</a:t>
            </a:r>
          </a:p>
          <a:p>
            <a:r>
              <a:rPr lang="ru-RU" sz="1750" dirty="0" smtClean="0"/>
              <a:t>Быть далью даль и ширью ширь,</a:t>
            </a:r>
          </a:p>
          <a:p>
            <a:r>
              <a:rPr lang="ru-RU" sz="1750" dirty="0" smtClean="0"/>
              <a:t>И ты немыслима, Россия,</a:t>
            </a:r>
          </a:p>
          <a:p>
            <a:r>
              <a:rPr lang="ru-RU" sz="1750" dirty="0" smtClean="0"/>
              <a:t>И ты немыслима, Сибирь.</a:t>
            </a:r>
          </a:p>
          <a:p>
            <a:endParaRPr lang="ru-RU" sz="1000" dirty="0" smtClean="0"/>
          </a:p>
          <a:p>
            <a:pPr algn="r"/>
            <a:r>
              <a:rPr lang="ru-RU" sz="1400" i="1" dirty="0" err="1" smtClean="0"/>
              <a:t>М.Сергеев</a:t>
            </a:r>
            <a:r>
              <a:rPr lang="ru-RU" sz="1400" i="1" dirty="0" smtClean="0"/>
              <a:t> </a:t>
            </a:r>
            <a:r>
              <a:rPr lang="ru-RU" sz="1400" i="1" dirty="0"/>
              <a:t>«</a:t>
            </a:r>
            <a:r>
              <a:rPr lang="ru-RU" sz="1400" i="1" dirty="0" smtClean="0"/>
              <a:t>Байкал»</a:t>
            </a:r>
          </a:p>
          <a:p>
            <a:pPr algn="r"/>
            <a:endParaRPr lang="ru-RU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есные факты о великом озере Байкал!">
            <a:hlinkClick r:id="rId2" tooltip="&quot;Интересные факты о великом озере Байкал!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6" y="0"/>
            <a:ext cx="11457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1578" y="787782"/>
            <a:ext cx="1000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 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в чём уникальность озера Байкал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нтересные факты о великом озере Байкал!">
            <a:hlinkClick r:id="rId2" tooltip="&quot;Интересные факты о великом озере Байкал!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15" y="0"/>
            <a:ext cx="11281892" cy="68882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 rot="10800000" flipH="1" flipV="1">
            <a:off x="1515415" y="1651947"/>
            <a:ext cx="7011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«Байкал удивителен, и недаром сибиряки величают его не озером, а морем. Вода прозрачна необыкновенно, так что видно сквозь неё, как сквозь воздух; цвет у неё нежно-бирюзовый, приятный для нас. Берега гористые, покрытые лесами</a:t>
            </a:r>
            <a:r>
              <a:rPr lang="ru-RU" dirty="0" smtClean="0">
                <a:solidFill>
                  <a:srgbClr val="FFFF00"/>
                </a:solidFill>
              </a:rPr>
              <a:t>».</a:t>
            </a:r>
          </a:p>
          <a:p>
            <a:pPr algn="r"/>
            <a:r>
              <a:rPr lang="ru-RU" dirty="0" err="1" smtClean="0">
                <a:solidFill>
                  <a:srgbClr val="FFFF00"/>
                </a:solidFill>
              </a:rPr>
              <a:t>А.П.Чехов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нтересные факты о великом озере Байкал!">
            <a:hlinkClick r:id="rId2" tooltip="&quot;Интересные факты о великом озере Байкал!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7" y="1"/>
            <a:ext cx="110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37027" y="184725"/>
            <a:ext cx="51315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с детства мечтал о Байкале,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вот – я увидел Байкал.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плыли, а гребни мелькали,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кедры смотрели со скал.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множество разных историй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песен тогда вспоминал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это озерное море,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священный Байкал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r">
              <a:spcAft>
                <a:spcPts val="0"/>
              </a:spcAft>
            </a:pPr>
            <a:r>
              <a:rPr lang="ru-RU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Игорь Северянин</a:t>
            </a:r>
            <a:r>
              <a:rPr lang="ru-RU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нтересные факты о великом озере Байкал!">
            <a:hlinkClick r:id="rId2" tooltip="&quot;Интересные факты о великом озере Байкал!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103031"/>
            <a:ext cx="11406389" cy="6754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нтересные факты о великом озере Байкал!">
            <a:hlinkClick r:id="rId2" tooltip="&quot;Интересные факты о великом озере Байкал!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1"/>
            <a:ext cx="108681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56849" y="668740"/>
            <a:ext cx="750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В чем уникальность озера?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5A3F23DB2F6C4582D238FFD64C5408" ma:contentTypeVersion="49" ma:contentTypeDescription="Создание документа." ma:contentTypeScope="" ma:versionID="ccca4094ad5e344f0c40d71f596143f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AWJJH2MPE6E2-1555810975-755</_dlc_DocId>
    <_dlc_DocIdUrl xmlns="4a252ca3-5a62-4c1c-90a6-29f4710e47f8">
      <Url>http://edu-sps.koiro.local/BuyR/shush/_layouts/15/DocIdRedir.aspx?ID=AWJJH2MPE6E2-1555810975-755</Url>
      <Description>AWJJH2MPE6E2-1555810975-755</Description>
    </_dlc_DocIdUrl>
  </documentManagement>
</p:properties>
</file>

<file path=customXml/itemProps1.xml><?xml version="1.0" encoding="utf-8"?>
<ds:datastoreItem xmlns:ds="http://schemas.openxmlformats.org/officeDocument/2006/customXml" ds:itemID="{1C4E9452-D64A-49A1-B9CF-5EC8F0B8CF60}"/>
</file>

<file path=customXml/itemProps2.xml><?xml version="1.0" encoding="utf-8"?>
<ds:datastoreItem xmlns:ds="http://schemas.openxmlformats.org/officeDocument/2006/customXml" ds:itemID="{E58EAE71-A5A8-431F-8E74-88D1E19EF1E1}"/>
</file>

<file path=customXml/itemProps3.xml><?xml version="1.0" encoding="utf-8"?>
<ds:datastoreItem xmlns:ds="http://schemas.openxmlformats.org/officeDocument/2006/customXml" ds:itemID="{69701352-90CF-4D92-8B8A-32BB0CF88937}"/>
</file>

<file path=customXml/itemProps4.xml><?xml version="1.0" encoding="utf-8"?>
<ds:datastoreItem xmlns:ds="http://schemas.openxmlformats.org/officeDocument/2006/customXml" ds:itemID="{EE8AD354-4360-4FC2-8B45-CD371EB71DC5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382</TotalTime>
  <Words>931</Words>
  <Application>Microsoft Office PowerPoint</Application>
  <PresentationFormat>Широкоэкранный</PresentationFormat>
  <Paragraphs>141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inherit</vt:lpstr>
      <vt:lpstr>Symbol</vt:lpstr>
      <vt:lpstr>Tahoma</vt:lpstr>
      <vt:lpstr>Times New Roman</vt:lpstr>
      <vt:lpstr>Wingdings</vt:lpstr>
      <vt:lpstr>Wingdings 3</vt:lpstr>
      <vt:lpstr>Легкий дым</vt:lpstr>
      <vt:lpstr>Презентация PowerPoint</vt:lpstr>
      <vt:lpstr>«Байкал- жемчужина Сибири»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27</cp:revision>
  <dcterms:created xsi:type="dcterms:W3CDTF">2015-01-11T13:15:02Z</dcterms:created>
  <dcterms:modified xsi:type="dcterms:W3CDTF">2015-02-01T11:29:10Z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0x010100D05A3F23DB2F6C4582D238FFD64C5408</vt:lpwstr>
  </property>
  <property fmtid="{D5CDD505-2E9C-101B-9397-08002B2CF9AE}" pid="3" name="_dlc_DocIdItemGuid">
    <vt:lpwstr>70f6503d-1e0a-46f8-bf1b-e574e6e6a7da</vt:lpwstr>
  </property>
</Properties>
</file>