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3A75DB-6168-4765-B1EE-17B7D05FD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A075D6-C986-4842-BA4B-4C7FF7C11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4E758E-2175-4D55-9A1B-F5E054EC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E8DA06-8701-4FFB-B478-7ED5ECA4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0D929F-624A-4CAE-A1E1-EE8DFDDE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1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41911A-46A2-45D2-AD47-697B268B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5CED6E-159F-4F16-8AE2-5F32FC20B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74A998-4E54-4E3D-8147-9F7422A76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F11BEE4-4800-474A-A8F4-9C28C4AF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435E6A-F036-4B35-A63E-096E8610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6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2503958-CCC4-43C2-8749-DB36B8C35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A212CAD-FA9F-402D-B30F-5859C94F5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5A7652-28CC-4EF6-87BC-15AC18A0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C26710-00DF-4A61-B7D6-62FE58C0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C4124A-5AA3-47E4-8D3F-F93A23E4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79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1D5455-2A5B-4D70-A0BB-F632E186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7CF364-377E-46B1-97D7-B5A58B95E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72E4E0-8F8E-428D-8167-B0250713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634255-8A09-4474-9375-2DC9BE55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6693AD-D643-4F6E-A3DC-F03CF0C6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1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B80348-3C52-4E82-907D-E6C646D1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EDC401-D771-4F8A-8AB4-BC807A45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755997-6B4F-4F8C-BA7D-1DF16FCF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106A16-CF12-4D32-8833-0666B426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860306-A70E-44F5-85A3-831545B4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67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BBE821-12C8-457D-9E5F-A284E62B9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5C357E-1BE9-4895-9C72-E7F61238D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6A1ADA-997E-4B7D-B58C-0900C697F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30453CD-F5BA-48F7-8D81-28A8C889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C308A3-5057-4759-A237-A4C68702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1C20A1-29CD-42AC-852E-6230DF61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7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ED4D3-4D81-4933-B9C9-F302CA6C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F25758E-CB93-4528-A093-F9DA11CF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FB64CC-C485-4FB4-AE0A-29091AC2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B2AADCD-582D-4F3C-8697-67AE6FFFB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60744E9-BAA2-44F2-B550-2B0362BDD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20B3442-8DFA-4A26-8AB5-30A88B85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F9B4E39-1107-4785-9702-838454AB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2ACFD0A-9BD8-4E81-98A6-8373F47B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95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6C2288-6275-478A-BD41-FCF49F83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F887360-FB1B-419B-B3F5-E6AEC3EB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9635BD-1683-462F-8C32-45AB94B7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A095387-199C-49D6-A1FC-18243C96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3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9690740-0971-49DF-940C-A1540532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5589220-3388-4FEB-8D00-BA4A23CB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055D028-F0CB-4285-9AB7-7C6C2E02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8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C2BA0-4A77-4B95-A7C6-3AD20DFB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B0740A-DF2B-4FC5-9F57-BD4D6759E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E254D98-7354-49AE-ACFB-269E86517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06FE9F6-D743-4A0E-A218-FA6B11D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6B5626-5BAE-40AC-B417-49CAA474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5FD084-D2C2-4C30-B48A-08C2B881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5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0D97E5-14CD-450E-BBA6-EA6B994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B3443E-6808-4F9B-8BF1-17F5F4413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92DFF9F-DEB3-410D-A9F3-C4035A51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D657375-0F6C-4F3D-A34C-34AB3FD5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D462CC-A854-4E57-982F-854E6BDA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CCDE4E-6951-4389-BCE5-401429A2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48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3E87E5-502C-40AF-9B4F-5677D2FF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329CAF-50C9-495B-9A8A-8A8A6299A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3564C8-4B72-47D0-AE51-BEE0A4EA5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7F473-7E40-4426-AFA2-6250C6EA506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D2D5BA-84BF-4983-A238-3D6EEC356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45108F-D880-4130-A490-D30CB00A0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452C-5D38-49B7-BD3A-3F632405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9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53F0A4-029B-4E73-A122-9BB5B8C77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6" y="1145882"/>
            <a:ext cx="8812416" cy="564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354" y="257908"/>
            <a:ext cx="96786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«Дельфин»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вида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городского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поселения посёлка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Чистые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Боры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Буйского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муниципального района Костромской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0509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DF67B2-9746-414D-9805-38B8F3B36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44" y="117629"/>
            <a:ext cx="9934112" cy="662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37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74C03B3-00BF-4FC0-B439-8CBA48D14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25" y="92386"/>
            <a:ext cx="10000750" cy="667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52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D8FC2D-D737-4B63-AD43-1BF66B9B3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95" y="0"/>
            <a:ext cx="685085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49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A193D3-E7A8-479E-9E9E-5F66CEBC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2" y="149895"/>
            <a:ext cx="11657435" cy="655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37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90A89D-D927-44C3-B23F-D3FDCA052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1" y="128120"/>
            <a:ext cx="10037877" cy="660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55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E29FDF-DCE5-467C-BA37-4D0E34507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4" y="248469"/>
            <a:ext cx="11313112" cy="636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7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A4EA9B-2A52-4F94-9C1D-5333FD14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7" y="130484"/>
            <a:ext cx="9102569" cy="679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44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551D89-2801-4495-8E3C-DB1D62DC4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6" y="125560"/>
            <a:ext cx="9009380" cy="660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86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C78D1D-9DBE-40DD-B87E-C994B0119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712"/>
            <a:ext cx="12192000" cy="52125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4E7719-B9D8-446E-B22D-184BE818A6A1}"/>
              </a:ext>
            </a:extLst>
          </p:cNvPr>
          <p:cNvSpPr/>
          <p:nvPr/>
        </p:nvSpPr>
        <p:spPr>
          <a:xfrm>
            <a:off x="2020665" y="83883"/>
            <a:ext cx="7825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Герои Советского Союза г. Буя и Буйского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32925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МНИТЕ.  Р.РОЖДЕСТВЕНСКИЙ.">
            <a:hlinkClick r:id="" action="ppaction://media"/>
            <a:extLst>
              <a:ext uri="{FF2B5EF4-FFF2-40B4-BE49-F238E27FC236}">
                <a16:creationId xmlns:a16="http://schemas.microsoft.com/office/drawing/2014/main" xmlns="" id="{CCCED45B-22CE-4AD7-A572-76257FC82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351" y="189760"/>
            <a:ext cx="11517298" cy="64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AC2BD0-C623-4927-91F0-9BF069D1B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80" y="182730"/>
            <a:ext cx="9440524" cy="7074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45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66196FA451B74FA3ABDF32F31DC6EE" ma:contentTypeVersion="50" ma:contentTypeDescription="Создание документа." ma:contentTypeScope="" ma:versionID="b89e73d2ae30c0c85cb65a8d7af0634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093b4cf649d4be2f76cd338fa02d6b27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DEA008-9488-41D3-975E-671481791380}"/>
</file>

<file path=customXml/itemProps2.xml><?xml version="1.0" encoding="utf-8"?>
<ds:datastoreItem xmlns:ds="http://schemas.openxmlformats.org/officeDocument/2006/customXml" ds:itemID="{F244D11E-0A40-4C67-B3D7-FF388D81DBD8}"/>
</file>

<file path=customXml/itemProps3.xml><?xml version="1.0" encoding="utf-8"?>
<ds:datastoreItem xmlns:ds="http://schemas.openxmlformats.org/officeDocument/2006/customXml" ds:itemID="{AB54493A-0FAC-4032-98CC-ACCE454EB7A5}"/>
</file>

<file path=customXml/itemProps4.xml><?xml version="1.0" encoding="utf-8"?>
<ds:datastoreItem xmlns:ds="http://schemas.openxmlformats.org/officeDocument/2006/customXml" ds:itemID="{7E65FBAD-CDEE-4505-BA6B-F46C36ABD362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</Words>
  <Application>Microsoft Office PowerPoint</Application>
  <PresentationFormat>Произвольный</PresentationFormat>
  <Paragraphs>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tokar</dc:creator>
  <cp:lastModifiedBy>1</cp:lastModifiedBy>
  <cp:revision>8</cp:revision>
  <dcterms:created xsi:type="dcterms:W3CDTF">2022-03-19T14:47:58Z</dcterms:created>
  <dcterms:modified xsi:type="dcterms:W3CDTF">2022-03-22T11:02:34Z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0x0101004866196FA451B74FA3ABDF32F31DC6EE</vt:lpwstr>
  </property>
</Properties>
</file>