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2.xml" ContentType="application/vnd.ms-office.drawingml.diagramDrawing+xml"/>
  <Override PartName="/ppt/diagrams/drawing1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28FF6-4357-4C15-A741-CF47E145034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290472-0268-4B75-A5A2-FEFD113765C2}">
      <dgm:prSet phldrT="[Текст]"/>
      <dgm:spPr>
        <a:effectLst>
          <a:glow rad="228600">
            <a:schemeClr val="accent5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СРЕДСТВА музейной педагогики</a:t>
          </a:r>
          <a:endParaRPr lang="ru-RU" dirty="0"/>
        </a:p>
      </dgm:t>
    </dgm:pt>
    <dgm:pt modelId="{0A286EBF-813E-4F28-8F9A-9E0523F81EC3}" type="parTrans" cxnId="{9A252473-9B4B-4690-A3BA-A5054B5262F8}">
      <dgm:prSet/>
      <dgm:spPr/>
      <dgm:t>
        <a:bodyPr/>
        <a:lstStyle/>
        <a:p>
          <a:endParaRPr lang="ru-RU"/>
        </a:p>
      </dgm:t>
    </dgm:pt>
    <dgm:pt modelId="{0365B69A-74C1-4B1B-A6BE-189A365521F0}" type="sibTrans" cxnId="{9A252473-9B4B-4690-A3BA-A5054B5262F8}">
      <dgm:prSet/>
      <dgm:spPr/>
      <dgm:t>
        <a:bodyPr/>
        <a:lstStyle/>
        <a:p>
          <a:endParaRPr lang="ru-RU"/>
        </a:p>
      </dgm:t>
    </dgm:pt>
    <dgm:pt modelId="{570DCE29-98CC-4289-86FA-2B8F4A4E3979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/>
            <a:t>Социально-срезовые</a:t>
          </a:r>
          <a:endParaRPr lang="ru-RU" sz="1800" dirty="0"/>
        </a:p>
      </dgm:t>
    </dgm:pt>
    <dgm:pt modelId="{F74CCE82-53B9-497F-A66A-12BAE6411D55}" type="parTrans" cxnId="{8D801453-9196-4C17-8227-EEEFA49A4BBC}">
      <dgm:prSet/>
      <dgm:spPr/>
      <dgm:t>
        <a:bodyPr/>
        <a:lstStyle/>
        <a:p>
          <a:endParaRPr lang="ru-RU"/>
        </a:p>
      </dgm:t>
    </dgm:pt>
    <dgm:pt modelId="{B99346BD-FA5E-4103-9E85-B24B92CA7AEB}" type="sibTrans" cxnId="{8D801453-9196-4C17-8227-EEEFA49A4BBC}">
      <dgm:prSet/>
      <dgm:spPr/>
      <dgm:t>
        <a:bodyPr/>
        <a:lstStyle/>
        <a:p>
          <a:endParaRPr lang="ru-RU"/>
        </a:p>
      </dgm:t>
    </dgm:pt>
    <dgm:pt modelId="{FA1A5B12-B763-4592-8733-2D72C21B6F97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/>
            <a:t>Деятельностные</a:t>
          </a:r>
          <a:endParaRPr lang="ru-RU" sz="1800" dirty="0"/>
        </a:p>
      </dgm:t>
    </dgm:pt>
    <dgm:pt modelId="{E00B39D7-7875-4F73-830F-D6FE1A2763A0}" type="parTrans" cxnId="{2EF0842B-37A5-4937-B465-AD8114EC4B5A}">
      <dgm:prSet/>
      <dgm:spPr/>
      <dgm:t>
        <a:bodyPr/>
        <a:lstStyle/>
        <a:p>
          <a:endParaRPr lang="ru-RU"/>
        </a:p>
      </dgm:t>
    </dgm:pt>
    <dgm:pt modelId="{2725FA27-EB82-4E84-85AD-46FE89B6C805}" type="sibTrans" cxnId="{2EF0842B-37A5-4937-B465-AD8114EC4B5A}">
      <dgm:prSet/>
      <dgm:spPr/>
      <dgm:t>
        <a:bodyPr/>
        <a:lstStyle/>
        <a:p>
          <a:endParaRPr lang="ru-RU"/>
        </a:p>
      </dgm:t>
    </dgm:pt>
    <dgm:pt modelId="{48EA9B8C-479F-4A71-8CC6-FBF0857F1192}">
      <dgm:prSet phldrT="[Текст]" custT="1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/>
            <a:t>Художественные</a:t>
          </a:r>
          <a:endParaRPr lang="ru-RU" sz="1800" dirty="0"/>
        </a:p>
      </dgm:t>
    </dgm:pt>
    <dgm:pt modelId="{149B69C7-E5EE-45EC-BF46-EAD7D93E1296}" type="parTrans" cxnId="{A0B8A1EF-C912-4B36-9E2B-E951B050CA13}">
      <dgm:prSet/>
      <dgm:spPr/>
      <dgm:t>
        <a:bodyPr/>
        <a:lstStyle/>
        <a:p>
          <a:endParaRPr lang="ru-RU"/>
        </a:p>
      </dgm:t>
    </dgm:pt>
    <dgm:pt modelId="{FBB9B0C5-6714-49CC-A5AD-4915CD5C93B5}" type="sibTrans" cxnId="{A0B8A1EF-C912-4B36-9E2B-E951B050CA13}">
      <dgm:prSet/>
      <dgm:spPr/>
      <dgm:t>
        <a:bodyPr/>
        <a:lstStyle/>
        <a:p>
          <a:endParaRPr lang="ru-RU"/>
        </a:p>
      </dgm:t>
    </dgm:pt>
    <dgm:pt modelId="{E3455D32-0F5C-48D7-B94C-9FDDD7D100A4}" type="pres">
      <dgm:prSet presAssocID="{ED528FF6-4357-4C15-A741-CF47E14503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51F140-1E70-46DD-9851-4315305730A8}" type="pres">
      <dgm:prSet presAssocID="{A7290472-0268-4B75-A5A2-FEFD113765C2}" presName="singleCycle" presStyleCnt="0"/>
      <dgm:spPr/>
    </dgm:pt>
    <dgm:pt modelId="{5196ECF1-E759-4B75-B318-FA71FE7713D9}" type="pres">
      <dgm:prSet presAssocID="{A7290472-0268-4B75-A5A2-FEFD113765C2}" presName="singleCenter" presStyleLbl="node1" presStyleIdx="0" presStyleCnt="4" custLinFactNeighborX="86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D6D50E0-D77C-45D0-B51F-049C0DA6927C}" type="pres">
      <dgm:prSet presAssocID="{F74CCE82-53B9-497F-A66A-12BAE6411D55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05A5DC9-BF42-45EC-BCC5-347132BBC9EF}" type="pres">
      <dgm:prSet presAssocID="{570DCE29-98CC-4289-86FA-2B8F4A4E3979}" presName="text0" presStyleLbl="node1" presStyleIdx="1" presStyleCnt="4" custScaleX="279244" custRadScaleRad="100862" custRadScaleInc="-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D304F-7082-4ADC-BD9F-C6A2BD9D96BA}" type="pres">
      <dgm:prSet presAssocID="{E00B39D7-7875-4F73-830F-D6FE1A2763A0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413DA9A-F7DE-427C-8A61-FE90CBC9A5B5}" type="pres">
      <dgm:prSet presAssocID="{FA1A5B12-B763-4592-8733-2D72C21B6F97}" presName="text0" presStyleLbl="node1" presStyleIdx="2" presStyleCnt="4" custScaleX="212649" custRadScaleRad="110833" custRadScaleInc="-5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ECEA1-ECF3-4CBD-A678-89D194BEB8D1}" type="pres">
      <dgm:prSet presAssocID="{149B69C7-E5EE-45EC-BF46-EAD7D93E1296}" presName="Name56" presStyleLbl="parChTrans1D2" presStyleIdx="2" presStyleCnt="3"/>
      <dgm:spPr/>
      <dgm:t>
        <a:bodyPr/>
        <a:lstStyle/>
        <a:p>
          <a:endParaRPr lang="ru-RU"/>
        </a:p>
      </dgm:t>
    </dgm:pt>
    <dgm:pt modelId="{8A3E4E0E-0652-4673-9537-61EF0C259B5B}" type="pres">
      <dgm:prSet presAssocID="{48EA9B8C-479F-4A71-8CC6-FBF0857F1192}" presName="text0" presStyleLbl="node1" presStyleIdx="3" presStyleCnt="4" custScaleX="236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F0842B-37A5-4937-B465-AD8114EC4B5A}" srcId="{A7290472-0268-4B75-A5A2-FEFD113765C2}" destId="{FA1A5B12-B763-4592-8733-2D72C21B6F97}" srcOrd="1" destOrd="0" parTransId="{E00B39D7-7875-4F73-830F-D6FE1A2763A0}" sibTransId="{2725FA27-EB82-4E84-85AD-46FE89B6C805}"/>
    <dgm:cxn modelId="{10DA7766-6B86-465A-BCDF-04FBAA1AFA25}" type="presOf" srcId="{FA1A5B12-B763-4592-8733-2D72C21B6F97}" destId="{4413DA9A-F7DE-427C-8A61-FE90CBC9A5B5}" srcOrd="0" destOrd="0" presId="urn:microsoft.com/office/officeart/2008/layout/RadialCluster"/>
    <dgm:cxn modelId="{991C1E9A-599F-4998-95F6-9EE05C785C3F}" type="presOf" srcId="{F74CCE82-53B9-497F-A66A-12BAE6411D55}" destId="{CD6D50E0-D77C-45D0-B51F-049C0DA6927C}" srcOrd="0" destOrd="0" presId="urn:microsoft.com/office/officeart/2008/layout/RadialCluster"/>
    <dgm:cxn modelId="{A0B8A1EF-C912-4B36-9E2B-E951B050CA13}" srcId="{A7290472-0268-4B75-A5A2-FEFD113765C2}" destId="{48EA9B8C-479F-4A71-8CC6-FBF0857F1192}" srcOrd="2" destOrd="0" parTransId="{149B69C7-E5EE-45EC-BF46-EAD7D93E1296}" sibTransId="{FBB9B0C5-6714-49CC-A5AD-4915CD5C93B5}"/>
    <dgm:cxn modelId="{B59712D6-D11D-41D7-8434-E6E782B6BD8E}" type="presOf" srcId="{ED528FF6-4357-4C15-A741-CF47E145034B}" destId="{E3455D32-0F5C-48D7-B94C-9FDDD7D100A4}" srcOrd="0" destOrd="0" presId="urn:microsoft.com/office/officeart/2008/layout/RadialCluster"/>
    <dgm:cxn modelId="{9861326D-340F-4A20-9999-6D00321F4C1B}" type="presOf" srcId="{570DCE29-98CC-4289-86FA-2B8F4A4E3979}" destId="{305A5DC9-BF42-45EC-BCC5-347132BBC9EF}" srcOrd="0" destOrd="0" presId="urn:microsoft.com/office/officeart/2008/layout/RadialCluster"/>
    <dgm:cxn modelId="{8D801453-9196-4C17-8227-EEEFA49A4BBC}" srcId="{A7290472-0268-4B75-A5A2-FEFD113765C2}" destId="{570DCE29-98CC-4289-86FA-2B8F4A4E3979}" srcOrd="0" destOrd="0" parTransId="{F74CCE82-53B9-497F-A66A-12BAE6411D55}" sibTransId="{B99346BD-FA5E-4103-9E85-B24B92CA7AEB}"/>
    <dgm:cxn modelId="{68048CFB-4C45-4310-AA9C-A29643B96FC1}" type="presOf" srcId="{48EA9B8C-479F-4A71-8CC6-FBF0857F1192}" destId="{8A3E4E0E-0652-4673-9537-61EF0C259B5B}" srcOrd="0" destOrd="0" presId="urn:microsoft.com/office/officeart/2008/layout/RadialCluster"/>
    <dgm:cxn modelId="{B8A99A54-3D0A-47EF-8F7E-EDC613B415C2}" type="presOf" srcId="{149B69C7-E5EE-45EC-BF46-EAD7D93E1296}" destId="{EB4ECEA1-ECF3-4CBD-A678-89D194BEB8D1}" srcOrd="0" destOrd="0" presId="urn:microsoft.com/office/officeart/2008/layout/RadialCluster"/>
    <dgm:cxn modelId="{B6CA56E6-D9B2-4B79-BE6A-36DCBD12A9E3}" type="presOf" srcId="{E00B39D7-7875-4F73-830F-D6FE1A2763A0}" destId="{56FD304F-7082-4ADC-BD9F-C6A2BD9D96BA}" srcOrd="0" destOrd="0" presId="urn:microsoft.com/office/officeart/2008/layout/RadialCluster"/>
    <dgm:cxn modelId="{A4135612-3208-481A-93EC-E9DD1C19A1D5}" type="presOf" srcId="{A7290472-0268-4B75-A5A2-FEFD113765C2}" destId="{5196ECF1-E759-4B75-B318-FA71FE7713D9}" srcOrd="0" destOrd="0" presId="urn:microsoft.com/office/officeart/2008/layout/RadialCluster"/>
    <dgm:cxn modelId="{9A252473-9B4B-4690-A3BA-A5054B5262F8}" srcId="{ED528FF6-4357-4C15-A741-CF47E145034B}" destId="{A7290472-0268-4B75-A5A2-FEFD113765C2}" srcOrd="0" destOrd="0" parTransId="{0A286EBF-813E-4F28-8F9A-9E0523F81EC3}" sibTransId="{0365B69A-74C1-4B1B-A6BE-189A365521F0}"/>
    <dgm:cxn modelId="{6814C3FE-B9CF-4839-842F-0F7EB24A842D}" type="presParOf" srcId="{E3455D32-0F5C-48D7-B94C-9FDDD7D100A4}" destId="{8951F140-1E70-46DD-9851-4315305730A8}" srcOrd="0" destOrd="0" presId="urn:microsoft.com/office/officeart/2008/layout/RadialCluster"/>
    <dgm:cxn modelId="{AD6052DB-BC1B-4745-A87D-A7FF4A67D332}" type="presParOf" srcId="{8951F140-1E70-46DD-9851-4315305730A8}" destId="{5196ECF1-E759-4B75-B318-FA71FE7713D9}" srcOrd="0" destOrd="0" presId="urn:microsoft.com/office/officeart/2008/layout/RadialCluster"/>
    <dgm:cxn modelId="{A0B06E76-278F-44D8-AEDF-E9323A575F04}" type="presParOf" srcId="{8951F140-1E70-46DD-9851-4315305730A8}" destId="{CD6D50E0-D77C-45D0-B51F-049C0DA6927C}" srcOrd="1" destOrd="0" presId="urn:microsoft.com/office/officeart/2008/layout/RadialCluster"/>
    <dgm:cxn modelId="{A9668FD8-CE52-4212-8837-3ECF7CCC349D}" type="presParOf" srcId="{8951F140-1E70-46DD-9851-4315305730A8}" destId="{305A5DC9-BF42-45EC-BCC5-347132BBC9EF}" srcOrd="2" destOrd="0" presId="urn:microsoft.com/office/officeart/2008/layout/RadialCluster"/>
    <dgm:cxn modelId="{74C63273-2A16-4582-9457-87C417CDCC4C}" type="presParOf" srcId="{8951F140-1E70-46DD-9851-4315305730A8}" destId="{56FD304F-7082-4ADC-BD9F-C6A2BD9D96BA}" srcOrd="3" destOrd="0" presId="urn:microsoft.com/office/officeart/2008/layout/RadialCluster"/>
    <dgm:cxn modelId="{08F8D543-1AC9-4A05-8C82-33C9197AE3DB}" type="presParOf" srcId="{8951F140-1E70-46DD-9851-4315305730A8}" destId="{4413DA9A-F7DE-427C-8A61-FE90CBC9A5B5}" srcOrd="4" destOrd="0" presId="urn:microsoft.com/office/officeart/2008/layout/RadialCluster"/>
    <dgm:cxn modelId="{747C7B49-CDA0-4CD3-B527-71E2E405B035}" type="presParOf" srcId="{8951F140-1E70-46DD-9851-4315305730A8}" destId="{EB4ECEA1-ECF3-4CBD-A678-89D194BEB8D1}" srcOrd="5" destOrd="0" presId="urn:microsoft.com/office/officeart/2008/layout/RadialCluster"/>
    <dgm:cxn modelId="{C22220BD-03DA-49AD-8347-D79E6B73067A}" type="presParOf" srcId="{8951F140-1E70-46DD-9851-4315305730A8}" destId="{8A3E4E0E-0652-4673-9537-61EF0C259B5B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CE7D1-C3AA-470D-8A8E-C6CD2AB7FD8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80A5D0-FC57-432B-9E14-F346F14CDAEC}">
      <dgm:prSet phldrT="[Текст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НАПРАВЛЕНИЯ РАБОТЫ ПО МУЗЕЙНОЙ ПЕДАГОГИКЕ</a:t>
          </a:r>
          <a:endParaRPr lang="ru-RU" dirty="0">
            <a:solidFill>
              <a:schemeClr val="tx1"/>
            </a:solidFill>
          </a:endParaRPr>
        </a:p>
      </dgm:t>
    </dgm:pt>
    <dgm:pt modelId="{AC57D468-61BA-4681-8D21-736C5819CEB8}" type="parTrans" cxnId="{0478EAB6-9C74-4E1B-8F8C-C4C36E6B1C4B}">
      <dgm:prSet/>
      <dgm:spPr/>
      <dgm:t>
        <a:bodyPr/>
        <a:lstStyle/>
        <a:p>
          <a:endParaRPr lang="ru-RU"/>
        </a:p>
      </dgm:t>
    </dgm:pt>
    <dgm:pt modelId="{053BFBED-DF39-4EF8-BE7B-834CFF649844}" type="sibTrans" cxnId="{0478EAB6-9C74-4E1B-8F8C-C4C36E6B1C4B}">
      <dgm:prSet/>
      <dgm:spPr/>
      <dgm:t>
        <a:bodyPr/>
        <a:lstStyle/>
        <a:p>
          <a:endParaRPr lang="ru-RU"/>
        </a:p>
      </dgm:t>
    </dgm:pt>
    <dgm:pt modelId="{91A3A8E7-0B4B-4448-A522-57A4E6088CA6}">
      <dgm:prSet phldrT="[Текст]" custT="1"/>
      <dgm:spPr>
        <a:solidFill>
          <a:schemeClr val="accent4"/>
        </a:solidFill>
        <a:ln w="12700"/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ИНТЕЛЛЕКТУАЛЛЬНО ПОЗНАВАТЕЛЬНОЕ</a:t>
          </a:r>
          <a:endParaRPr lang="ru-RU" sz="1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2DA907-5F00-4A7E-BC0B-10C6B491CB84}" type="parTrans" cxnId="{B7EF4267-73B0-4177-8C93-7A448E91FF1C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786E727-8537-4065-A9DC-53E4F46188CD}" type="sibTrans" cxnId="{B7EF4267-73B0-4177-8C93-7A448E91FF1C}">
      <dgm:prSet/>
      <dgm:spPr/>
      <dgm:t>
        <a:bodyPr/>
        <a:lstStyle/>
        <a:p>
          <a:endParaRPr lang="ru-RU"/>
        </a:p>
      </dgm:t>
    </dgm:pt>
    <dgm:pt modelId="{AA5DA882-6755-4E57-A381-37FD86BEFBB5}">
      <dgm:prSet phldrT="[Текст]" custT="1"/>
      <dgm:spPr>
        <a:solidFill>
          <a:schemeClr val="accent6">
            <a:lumMod val="7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ПРОЕКТНОЕ</a:t>
          </a:r>
          <a:endParaRPr lang="ru-RU" sz="1400" b="1" dirty="0">
            <a:solidFill>
              <a:schemeClr val="tx1"/>
            </a:solidFill>
          </a:endParaRPr>
        </a:p>
      </dgm:t>
    </dgm:pt>
    <dgm:pt modelId="{929EF4CD-EA88-4457-9169-6B1885C031B8}" type="parTrans" cxnId="{8C66C59F-A7DA-4535-BD56-CCFD7CE872B4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90EA2D8-DD97-4EEF-B311-D86068752C5C}" type="sibTrans" cxnId="{8C66C59F-A7DA-4535-BD56-CCFD7CE872B4}">
      <dgm:prSet/>
      <dgm:spPr/>
      <dgm:t>
        <a:bodyPr/>
        <a:lstStyle/>
        <a:p>
          <a:endParaRPr lang="ru-RU"/>
        </a:p>
      </dgm:t>
    </dgm:pt>
    <dgm:pt modelId="{C84AFD0F-C809-4BA3-8E69-FE3809333F4E}">
      <dgm:prSet phldrT="[Текст]" custT="1"/>
      <dgm:spPr>
        <a:solidFill>
          <a:srgbClr val="7030A0"/>
        </a:solidFill>
        <a:ln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ИГРОВОЕ</a:t>
          </a:r>
          <a:endParaRPr lang="ru-RU" sz="1400" b="1" dirty="0">
            <a:solidFill>
              <a:schemeClr val="tx1"/>
            </a:solidFill>
          </a:endParaRPr>
        </a:p>
      </dgm:t>
    </dgm:pt>
    <dgm:pt modelId="{EB6F3135-041A-44A7-AD7F-5566A57DB2C7}" type="parTrans" cxnId="{4315AD98-0C07-47EF-93EF-AA494C39F5F6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5F779B-B282-49D5-8691-052324D84A16}" type="sibTrans" cxnId="{4315AD98-0C07-47EF-93EF-AA494C39F5F6}">
      <dgm:prSet/>
      <dgm:spPr/>
      <dgm:t>
        <a:bodyPr/>
        <a:lstStyle/>
        <a:p>
          <a:endParaRPr lang="ru-RU"/>
        </a:p>
      </dgm:t>
    </dgm:pt>
    <dgm:pt modelId="{225ECCD2-9171-47A8-814B-727E9840B092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ХУДОЖЕСТВЕННО ЭСТЕТИЧЕСКОЕ</a:t>
          </a:r>
          <a:endParaRPr lang="ru-RU" sz="1200" b="1" dirty="0">
            <a:solidFill>
              <a:schemeClr val="tx1"/>
            </a:solidFill>
          </a:endParaRPr>
        </a:p>
      </dgm:t>
    </dgm:pt>
    <dgm:pt modelId="{C12BD6AD-8B31-4923-A893-0D7447C0A854}" type="parTrans" cxnId="{9E4A1D3C-DD52-4FC0-941A-ACE6AA75C7D9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F7572DB-F439-4B79-8F8F-D6993C394394}" type="sibTrans" cxnId="{9E4A1D3C-DD52-4FC0-941A-ACE6AA75C7D9}">
      <dgm:prSet/>
      <dgm:spPr/>
      <dgm:t>
        <a:bodyPr/>
        <a:lstStyle/>
        <a:p>
          <a:endParaRPr lang="ru-RU"/>
        </a:p>
      </dgm:t>
    </dgm:pt>
    <dgm:pt modelId="{0DD29E95-4B7E-42FE-9B28-E5EE1A5A79B4}" type="pres">
      <dgm:prSet presAssocID="{196CE7D1-C3AA-470D-8A8E-C6CD2AB7FD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BD2080-E0A6-456D-8B6B-1352755FD8C0}" type="pres">
      <dgm:prSet presAssocID="{C980A5D0-FC57-432B-9E14-F346F14CDAEC}" presName="centerShape" presStyleLbl="node0" presStyleIdx="0" presStyleCnt="1"/>
      <dgm:spPr/>
      <dgm:t>
        <a:bodyPr/>
        <a:lstStyle/>
        <a:p>
          <a:endParaRPr lang="ru-RU"/>
        </a:p>
      </dgm:t>
    </dgm:pt>
    <dgm:pt modelId="{E26C6A49-A692-4832-8907-69E2656D418D}" type="pres">
      <dgm:prSet presAssocID="{FF2DA907-5F00-4A7E-BC0B-10C6B491CB84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E3A5337-F113-4FF3-99CD-ABF3C3AA8819}" type="pres">
      <dgm:prSet presAssocID="{FF2DA907-5F00-4A7E-BC0B-10C6B491CB8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67EA489-8DF0-47C4-9928-93B587F3AF15}" type="pres">
      <dgm:prSet presAssocID="{91A3A8E7-0B4B-4448-A522-57A4E6088CA6}" presName="node" presStyleLbl="node1" presStyleIdx="0" presStyleCnt="4" custRadScaleRad="100008" custRadScaleInc="-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809F6-D9A0-44C8-A634-07C85480BD7D}" type="pres">
      <dgm:prSet presAssocID="{929EF4CD-EA88-4457-9169-6B1885C031B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7900CED-058F-4DD4-BAE1-D1A4DB5E49A7}" type="pres">
      <dgm:prSet presAssocID="{929EF4CD-EA88-4457-9169-6B1885C031B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D570594-A311-4879-9705-4441EB1520A4}" type="pres">
      <dgm:prSet presAssocID="{AA5DA882-6755-4E57-A381-37FD86BEFB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ECF49-96AB-4F95-803A-CDB5B66EB2A4}" type="pres">
      <dgm:prSet presAssocID="{EB6F3135-041A-44A7-AD7F-5566A57DB2C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781FD74-910C-4877-8683-93C4234D6C1A}" type="pres">
      <dgm:prSet presAssocID="{EB6F3135-041A-44A7-AD7F-5566A57DB2C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0F1074D-89A1-4518-A4C5-7179FD262F4D}" type="pres">
      <dgm:prSet presAssocID="{C84AFD0F-C809-4BA3-8E69-FE3809333F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CE67-8F5E-4849-B5F3-D26CAB9D70E2}" type="pres">
      <dgm:prSet presAssocID="{C12BD6AD-8B31-4923-A893-0D7447C0A85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91DC980-106E-4F0A-A6A3-1E05642DFA6A}" type="pres">
      <dgm:prSet presAssocID="{C12BD6AD-8B31-4923-A893-0D7447C0A85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AEEA5D7-8B84-432B-8D29-E31EE247CEDC}" type="pres">
      <dgm:prSet presAssocID="{225ECCD2-9171-47A8-814B-727E9840B0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C0686-F4D2-4982-B788-271B8152CC4D}" type="presOf" srcId="{C84AFD0F-C809-4BA3-8E69-FE3809333F4E}" destId="{30F1074D-89A1-4518-A4C5-7179FD262F4D}" srcOrd="0" destOrd="0" presId="urn:microsoft.com/office/officeart/2005/8/layout/radial5"/>
    <dgm:cxn modelId="{FE86560C-5D82-47DC-BD59-A21D1054D566}" type="presOf" srcId="{929EF4CD-EA88-4457-9169-6B1885C031B8}" destId="{231809F6-D9A0-44C8-A634-07C85480BD7D}" srcOrd="0" destOrd="0" presId="urn:microsoft.com/office/officeart/2005/8/layout/radial5"/>
    <dgm:cxn modelId="{1A3B7611-207B-4BB2-97D9-D2D9CE67DB63}" type="presOf" srcId="{EB6F3135-041A-44A7-AD7F-5566A57DB2C7}" destId="{D781FD74-910C-4877-8683-93C4234D6C1A}" srcOrd="1" destOrd="0" presId="urn:microsoft.com/office/officeart/2005/8/layout/radial5"/>
    <dgm:cxn modelId="{4315AD98-0C07-47EF-93EF-AA494C39F5F6}" srcId="{C980A5D0-FC57-432B-9E14-F346F14CDAEC}" destId="{C84AFD0F-C809-4BA3-8E69-FE3809333F4E}" srcOrd="2" destOrd="0" parTransId="{EB6F3135-041A-44A7-AD7F-5566A57DB2C7}" sibTransId="{725F779B-B282-49D5-8691-052324D84A16}"/>
    <dgm:cxn modelId="{ED7F25F8-EA3A-45FB-9FC5-2DC026A0D069}" type="presOf" srcId="{EB6F3135-041A-44A7-AD7F-5566A57DB2C7}" destId="{003ECF49-96AB-4F95-803A-CDB5B66EB2A4}" srcOrd="0" destOrd="0" presId="urn:microsoft.com/office/officeart/2005/8/layout/radial5"/>
    <dgm:cxn modelId="{8C66C59F-A7DA-4535-BD56-CCFD7CE872B4}" srcId="{C980A5D0-FC57-432B-9E14-F346F14CDAEC}" destId="{AA5DA882-6755-4E57-A381-37FD86BEFBB5}" srcOrd="1" destOrd="0" parTransId="{929EF4CD-EA88-4457-9169-6B1885C031B8}" sibTransId="{C90EA2D8-DD97-4EEF-B311-D86068752C5C}"/>
    <dgm:cxn modelId="{B4A6C3C2-0302-4D30-92C0-85ECC4AE734D}" type="presOf" srcId="{C12BD6AD-8B31-4923-A893-0D7447C0A854}" destId="{591DC980-106E-4F0A-A6A3-1E05642DFA6A}" srcOrd="1" destOrd="0" presId="urn:microsoft.com/office/officeart/2005/8/layout/radial5"/>
    <dgm:cxn modelId="{DFD77209-5C9B-491A-8FBA-2DA5EC5B5DDB}" type="presOf" srcId="{91A3A8E7-0B4B-4448-A522-57A4E6088CA6}" destId="{F67EA489-8DF0-47C4-9928-93B587F3AF15}" srcOrd="0" destOrd="0" presId="urn:microsoft.com/office/officeart/2005/8/layout/radial5"/>
    <dgm:cxn modelId="{B3152D62-AAC5-436E-B3D0-D3FC3528758D}" type="presOf" srcId="{929EF4CD-EA88-4457-9169-6B1885C031B8}" destId="{A7900CED-058F-4DD4-BAE1-D1A4DB5E49A7}" srcOrd="1" destOrd="0" presId="urn:microsoft.com/office/officeart/2005/8/layout/radial5"/>
    <dgm:cxn modelId="{AC745CCC-2205-46DD-BBF1-B0C8BFC2E7DC}" type="presOf" srcId="{FF2DA907-5F00-4A7E-BC0B-10C6B491CB84}" destId="{6E3A5337-F113-4FF3-99CD-ABF3C3AA8819}" srcOrd="1" destOrd="0" presId="urn:microsoft.com/office/officeart/2005/8/layout/radial5"/>
    <dgm:cxn modelId="{CF3577E1-E129-4A59-B512-FB3946760AB1}" type="presOf" srcId="{196CE7D1-C3AA-470D-8A8E-C6CD2AB7FD8F}" destId="{0DD29E95-4B7E-42FE-9B28-E5EE1A5A79B4}" srcOrd="0" destOrd="0" presId="urn:microsoft.com/office/officeart/2005/8/layout/radial5"/>
    <dgm:cxn modelId="{5CA00D0A-163D-4DCF-B4EF-90903FC66D66}" type="presOf" srcId="{FF2DA907-5F00-4A7E-BC0B-10C6B491CB84}" destId="{E26C6A49-A692-4832-8907-69E2656D418D}" srcOrd="0" destOrd="0" presId="urn:microsoft.com/office/officeart/2005/8/layout/radial5"/>
    <dgm:cxn modelId="{919BC830-FDC7-4220-A3B9-9BBD91B30D5A}" type="presOf" srcId="{225ECCD2-9171-47A8-814B-727E9840B092}" destId="{9AEEA5D7-8B84-432B-8D29-E31EE247CEDC}" srcOrd="0" destOrd="0" presId="urn:microsoft.com/office/officeart/2005/8/layout/radial5"/>
    <dgm:cxn modelId="{9BFFFD64-F51B-4E67-9189-6162E87350A3}" type="presOf" srcId="{C12BD6AD-8B31-4923-A893-0D7447C0A854}" destId="{96B2CE67-8F5E-4849-B5F3-D26CAB9D70E2}" srcOrd="0" destOrd="0" presId="urn:microsoft.com/office/officeart/2005/8/layout/radial5"/>
    <dgm:cxn modelId="{9E4A1D3C-DD52-4FC0-941A-ACE6AA75C7D9}" srcId="{C980A5D0-FC57-432B-9E14-F346F14CDAEC}" destId="{225ECCD2-9171-47A8-814B-727E9840B092}" srcOrd="3" destOrd="0" parTransId="{C12BD6AD-8B31-4923-A893-0D7447C0A854}" sibTransId="{7F7572DB-F439-4B79-8F8F-D6993C394394}"/>
    <dgm:cxn modelId="{0478EAB6-9C74-4E1B-8F8C-C4C36E6B1C4B}" srcId="{196CE7D1-C3AA-470D-8A8E-C6CD2AB7FD8F}" destId="{C980A5D0-FC57-432B-9E14-F346F14CDAEC}" srcOrd="0" destOrd="0" parTransId="{AC57D468-61BA-4681-8D21-736C5819CEB8}" sibTransId="{053BFBED-DF39-4EF8-BE7B-834CFF649844}"/>
    <dgm:cxn modelId="{EEE907CC-0966-447A-BB2E-FE74797E09A6}" type="presOf" srcId="{AA5DA882-6755-4E57-A381-37FD86BEFBB5}" destId="{7D570594-A311-4879-9705-4441EB1520A4}" srcOrd="0" destOrd="0" presId="urn:microsoft.com/office/officeart/2005/8/layout/radial5"/>
    <dgm:cxn modelId="{B7EF4267-73B0-4177-8C93-7A448E91FF1C}" srcId="{C980A5D0-FC57-432B-9E14-F346F14CDAEC}" destId="{91A3A8E7-0B4B-4448-A522-57A4E6088CA6}" srcOrd="0" destOrd="0" parTransId="{FF2DA907-5F00-4A7E-BC0B-10C6B491CB84}" sibTransId="{D786E727-8537-4065-A9DC-53E4F46188CD}"/>
    <dgm:cxn modelId="{1A9D242D-4928-4AF1-9A93-9BC82421F0F4}" type="presOf" srcId="{C980A5D0-FC57-432B-9E14-F346F14CDAEC}" destId="{38BD2080-E0A6-456D-8B6B-1352755FD8C0}" srcOrd="0" destOrd="0" presId="urn:microsoft.com/office/officeart/2005/8/layout/radial5"/>
    <dgm:cxn modelId="{42910758-B013-4C08-949A-2F15DE6EB070}" type="presParOf" srcId="{0DD29E95-4B7E-42FE-9B28-E5EE1A5A79B4}" destId="{38BD2080-E0A6-456D-8B6B-1352755FD8C0}" srcOrd="0" destOrd="0" presId="urn:microsoft.com/office/officeart/2005/8/layout/radial5"/>
    <dgm:cxn modelId="{B8EE1DBE-51F5-4631-87C5-7C44F2119EF9}" type="presParOf" srcId="{0DD29E95-4B7E-42FE-9B28-E5EE1A5A79B4}" destId="{E26C6A49-A692-4832-8907-69E2656D418D}" srcOrd="1" destOrd="0" presId="urn:microsoft.com/office/officeart/2005/8/layout/radial5"/>
    <dgm:cxn modelId="{13705F7E-B503-45BA-8366-7B269FE3E071}" type="presParOf" srcId="{E26C6A49-A692-4832-8907-69E2656D418D}" destId="{6E3A5337-F113-4FF3-99CD-ABF3C3AA8819}" srcOrd="0" destOrd="0" presId="urn:microsoft.com/office/officeart/2005/8/layout/radial5"/>
    <dgm:cxn modelId="{F325F983-1349-4844-AFDC-E843B2AEEF5E}" type="presParOf" srcId="{0DD29E95-4B7E-42FE-9B28-E5EE1A5A79B4}" destId="{F67EA489-8DF0-47C4-9928-93B587F3AF15}" srcOrd="2" destOrd="0" presId="urn:microsoft.com/office/officeart/2005/8/layout/radial5"/>
    <dgm:cxn modelId="{035AD350-AE17-4057-8B1B-74C213163A3A}" type="presParOf" srcId="{0DD29E95-4B7E-42FE-9B28-E5EE1A5A79B4}" destId="{231809F6-D9A0-44C8-A634-07C85480BD7D}" srcOrd="3" destOrd="0" presId="urn:microsoft.com/office/officeart/2005/8/layout/radial5"/>
    <dgm:cxn modelId="{C573F6FA-24DE-4D9C-B565-8C12D52CB4D2}" type="presParOf" srcId="{231809F6-D9A0-44C8-A634-07C85480BD7D}" destId="{A7900CED-058F-4DD4-BAE1-D1A4DB5E49A7}" srcOrd="0" destOrd="0" presId="urn:microsoft.com/office/officeart/2005/8/layout/radial5"/>
    <dgm:cxn modelId="{9D969D05-0FAC-4D7C-9208-50EEE2292B04}" type="presParOf" srcId="{0DD29E95-4B7E-42FE-9B28-E5EE1A5A79B4}" destId="{7D570594-A311-4879-9705-4441EB1520A4}" srcOrd="4" destOrd="0" presId="urn:microsoft.com/office/officeart/2005/8/layout/radial5"/>
    <dgm:cxn modelId="{DE2F9D56-04DF-484D-BB29-C1BAD9802A8F}" type="presParOf" srcId="{0DD29E95-4B7E-42FE-9B28-E5EE1A5A79B4}" destId="{003ECF49-96AB-4F95-803A-CDB5B66EB2A4}" srcOrd="5" destOrd="0" presId="urn:microsoft.com/office/officeart/2005/8/layout/radial5"/>
    <dgm:cxn modelId="{0F618981-F096-4FD0-95F8-9C78B6DFA6A6}" type="presParOf" srcId="{003ECF49-96AB-4F95-803A-CDB5B66EB2A4}" destId="{D781FD74-910C-4877-8683-93C4234D6C1A}" srcOrd="0" destOrd="0" presId="urn:microsoft.com/office/officeart/2005/8/layout/radial5"/>
    <dgm:cxn modelId="{A581408D-897C-4997-834C-D17E0BAA3216}" type="presParOf" srcId="{0DD29E95-4B7E-42FE-9B28-E5EE1A5A79B4}" destId="{30F1074D-89A1-4518-A4C5-7179FD262F4D}" srcOrd="6" destOrd="0" presId="urn:microsoft.com/office/officeart/2005/8/layout/radial5"/>
    <dgm:cxn modelId="{B0F09514-CD63-4216-909C-951527E45752}" type="presParOf" srcId="{0DD29E95-4B7E-42FE-9B28-E5EE1A5A79B4}" destId="{96B2CE67-8F5E-4849-B5F3-D26CAB9D70E2}" srcOrd="7" destOrd="0" presId="urn:microsoft.com/office/officeart/2005/8/layout/radial5"/>
    <dgm:cxn modelId="{F36FA134-F0A4-4AF7-8C45-FF2795D15FC3}" type="presParOf" srcId="{96B2CE67-8F5E-4849-B5F3-D26CAB9D70E2}" destId="{591DC980-106E-4F0A-A6A3-1E05642DFA6A}" srcOrd="0" destOrd="0" presId="urn:microsoft.com/office/officeart/2005/8/layout/radial5"/>
    <dgm:cxn modelId="{792D4F3B-4F84-4563-B1F8-1FAFA160DC25}" type="presParOf" srcId="{0DD29E95-4B7E-42FE-9B28-E5EE1A5A79B4}" destId="{9AEEA5D7-8B84-432B-8D29-E31EE247CEDC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ECF1-E759-4B75-B318-FA71FE7713D9}">
      <dsp:nvSpPr>
        <dsp:cNvPr id="0" name=""/>
        <dsp:cNvSpPr/>
      </dsp:nvSpPr>
      <dsp:spPr>
        <a:xfrm>
          <a:off x="3358480" y="252095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СРЕДСТВА музейной педагогики</a:t>
          </a:r>
          <a:endParaRPr lang="ru-RU" sz="2200" kern="1200" dirty="0"/>
        </a:p>
      </dsp:txBody>
      <dsp:txXfrm>
        <a:off x="3437835" y="2600305"/>
        <a:ext cx="1466890" cy="1466890"/>
      </dsp:txXfrm>
    </dsp:sp>
    <dsp:sp modelId="{CD6D50E0-D77C-45D0-B51F-049C0DA6927C}">
      <dsp:nvSpPr>
        <dsp:cNvPr id="0" name=""/>
        <dsp:cNvSpPr/>
      </dsp:nvSpPr>
      <dsp:spPr>
        <a:xfrm rot="16126630">
          <a:off x="3560500" y="1940051"/>
          <a:ext cx="11620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206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A5DC9-BF42-45EC-BCC5-347132BBC9EF}">
      <dsp:nvSpPr>
        <dsp:cNvPr id="0" name=""/>
        <dsp:cNvSpPr/>
      </dsp:nvSpPr>
      <dsp:spPr>
        <a:xfrm>
          <a:off x="2596811" y="270000"/>
          <a:ext cx="3041391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Социально-срезовые</a:t>
          </a:r>
          <a:endParaRPr lang="ru-RU" sz="1800" kern="1200" dirty="0"/>
        </a:p>
      </dsp:txBody>
      <dsp:txXfrm>
        <a:off x="2649979" y="323168"/>
        <a:ext cx="2935055" cy="982816"/>
      </dsp:txXfrm>
    </dsp:sp>
    <dsp:sp modelId="{56FD304F-7082-4ADC-BD9F-C6A2BD9D96BA}">
      <dsp:nvSpPr>
        <dsp:cNvPr id="0" name=""/>
        <dsp:cNvSpPr/>
      </dsp:nvSpPr>
      <dsp:spPr>
        <a:xfrm rot="1618269">
          <a:off x="4950519" y="3887323"/>
          <a:ext cx="6171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1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3DA9A-F7DE-427C-8A61-FE90CBC9A5B5}">
      <dsp:nvSpPr>
        <dsp:cNvPr id="0" name=""/>
        <dsp:cNvSpPr/>
      </dsp:nvSpPr>
      <dsp:spPr>
        <a:xfrm>
          <a:off x="5446172" y="4027269"/>
          <a:ext cx="2316070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Деятельностные</a:t>
          </a:r>
          <a:endParaRPr lang="ru-RU" sz="1800" kern="1200" dirty="0"/>
        </a:p>
      </dsp:txBody>
      <dsp:txXfrm>
        <a:off x="5499340" y="4080437"/>
        <a:ext cx="2209734" cy="982816"/>
      </dsp:txXfrm>
    </dsp:sp>
    <dsp:sp modelId="{EB4ECEA1-ECF3-4CBD-A678-89D194BEB8D1}">
      <dsp:nvSpPr>
        <dsp:cNvPr id="0" name=""/>
        <dsp:cNvSpPr/>
      </dsp:nvSpPr>
      <dsp:spPr>
        <a:xfrm rot="9029163">
          <a:off x="2895062" y="3915939"/>
          <a:ext cx="4955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5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E4E0E-0652-4673-9537-61EF0C259B5B}">
      <dsp:nvSpPr>
        <dsp:cNvPr id="0" name=""/>
        <dsp:cNvSpPr/>
      </dsp:nvSpPr>
      <dsp:spPr>
        <a:xfrm>
          <a:off x="678650" y="4038007"/>
          <a:ext cx="2573154" cy="108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Художественные</a:t>
          </a:r>
          <a:endParaRPr lang="ru-RU" sz="1800" kern="1200" dirty="0"/>
        </a:p>
      </dsp:txBody>
      <dsp:txXfrm>
        <a:off x="731818" y="4091175"/>
        <a:ext cx="2466818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D2080-E0A6-456D-8B6B-1352755FD8C0}">
      <dsp:nvSpPr>
        <dsp:cNvPr id="0" name=""/>
        <dsp:cNvSpPr/>
      </dsp:nvSpPr>
      <dsp:spPr>
        <a:xfrm>
          <a:off x="5215420" y="2526904"/>
          <a:ext cx="1804189" cy="18041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НАПРАВЛЕНИЯ РАБОТЫ ПО МУЗЕЙНОЙ ПЕДАГОГИКЕ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479637" y="2791121"/>
        <a:ext cx="1275755" cy="1275755"/>
      </dsp:txXfrm>
    </dsp:sp>
    <dsp:sp modelId="{E26C6A49-A692-4832-8907-69E2656D418D}">
      <dsp:nvSpPr>
        <dsp:cNvPr id="0" name=""/>
        <dsp:cNvSpPr/>
      </dsp:nvSpPr>
      <dsp:spPr>
        <a:xfrm rot="16156044">
          <a:off x="5910805" y="1871254"/>
          <a:ext cx="381425" cy="613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5968750" y="2051148"/>
        <a:ext cx="266998" cy="368054"/>
      </dsp:txXfrm>
    </dsp:sp>
    <dsp:sp modelId="{F67EA489-8DF0-47C4-9928-93B587F3AF15}">
      <dsp:nvSpPr>
        <dsp:cNvPr id="0" name=""/>
        <dsp:cNvSpPr/>
      </dsp:nvSpPr>
      <dsp:spPr>
        <a:xfrm>
          <a:off x="5183151" y="3251"/>
          <a:ext cx="1804189" cy="180418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ИНТЕЛЕКТУАЛЛЬНО ПОЗНАВАТЕЛЬНОЕ</a:t>
          </a:r>
          <a:endParaRPr lang="ru-RU" sz="1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47368" y="267468"/>
        <a:ext cx="1275755" cy="1275755"/>
      </dsp:txXfrm>
    </dsp:sp>
    <dsp:sp modelId="{231809F6-D9A0-44C8-A634-07C85480BD7D}">
      <dsp:nvSpPr>
        <dsp:cNvPr id="0" name=""/>
        <dsp:cNvSpPr/>
      </dsp:nvSpPr>
      <dsp:spPr>
        <a:xfrm>
          <a:off x="7177893" y="3122287"/>
          <a:ext cx="381318" cy="613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177893" y="3244972"/>
        <a:ext cx="266923" cy="368054"/>
      </dsp:txXfrm>
    </dsp:sp>
    <dsp:sp modelId="{7D570594-A311-4879-9705-4441EB1520A4}">
      <dsp:nvSpPr>
        <dsp:cNvPr id="0" name=""/>
        <dsp:cNvSpPr/>
      </dsp:nvSpPr>
      <dsp:spPr>
        <a:xfrm>
          <a:off x="7739078" y="2526904"/>
          <a:ext cx="1804189" cy="1804189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ПРОЕКТНОЕ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003295" y="2791121"/>
        <a:ext cx="1275755" cy="1275755"/>
      </dsp:txXfrm>
    </dsp:sp>
    <dsp:sp modelId="{003ECF49-96AB-4F95-803A-CDB5B66EB2A4}">
      <dsp:nvSpPr>
        <dsp:cNvPr id="0" name=""/>
        <dsp:cNvSpPr/>
      </dsp:nvSpPr>
      <dsp:spPr>
        <a:xfrm rot="5400000">
          <a:off x="5926856" y="4373324"/>
          <a:ext cx="381318" cy="613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984054" y="4438812"/>
        <a:ext cx="266923" cy="368054"/>
      </dsp:txXfrm>
    </dsp:sp>
    <dsp:sp modelId="{30F1074D-89A1-4518-A4C5-7179FD262F4D}">
      <dsp:nvSpPr>
        <dsp:cNvPr id="0" name=""/>
        <dsp:cNvSpPr/>
      </dsp:nvSpPr>
      <dsp:spPr>
        <a:xfrm>
          <a:off x="5215420" y="5050562"/>
          <a:ext cx="1804189" cy="180418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ИГРОВОЕ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479637" y="5314779"/>
        <a:ext cx="1275755" cy="1275755"/>
      </dsp:txXfrm>
    </dsp:sp>
    <dsp:sp modelId="{96B2CE67-8F5E-4849-B5F3-D26CAB9D70E2}">
      <dsp:nvSpPr>
        <dsp:cNvPr id="0" name=""/>
        <dsp:cNvSpPr/>
      </dsp:nvSpPr>
      <dsp:spPr>
        <a:xfrm rot="10800000">
          <a:off x="4675819" y="3122287"/>
          <a:ext cx="381318" cy="613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4790214" y="3244972"/>
        <a:ext cx="266923" cy="368054"/>
      </dsp:txXfrm>
    </dsp:sp>
    <dsp:sp modelId="{9AEEA5D7-8B84-432B-8D29-E31EE247CEDC}">
      <dsp:nvSpPr>
        <dsp:cNvPr id="0" name=""/>
        <dsp:cNvSpPr/>
      </dsp:nvSpPr>
      <dsp:spPr>
        <a:xfrm>
          <a:off x="2691763" y="2526904"/>
          <a:ext cx="1804189" cy="180418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ХУДОЖЕСТВЕННО ЭСТЕТИЧЕСКОЕ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955980" y="2791121"/>
        <a:ext cx="1275755" cy="1275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5359423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6823892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210683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2759241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2985743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9207242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7186369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401182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9543343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6626494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8568631"/>
      </p:ext>
    </p:extLst>
  </p:cSld>
  <p:clrMapOvr>
    <a:masterClrMapping/>
  </p:clrMapOvr>
  <p:transition spd="med">
    <p:pull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21E6-5AF9-4B07-97CF-C0FCF373C76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A385-8FC7-4849-8488-4997C22555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8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  <p:sndAc>
      <p:stSnd>
        <p:snd r:embed="rId13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3900" y="1643925"/>
            <a:ext cx="7658100" cy="3170099"/>
          </a:xfrm>
          <a:prstGeom prst="rect">
            <a:avLst/>
          </a:prstGeom>
          <a:noFill/>
          <a:scene3d>
            <a:camera prst="orthographicFront"/>
            <a:lightRig rig="sunrise" dir="t"/>
          </a:scene3d>
          <a:sp3d>
            <a:bevelT/>
          </a:sp3d>
        </p:spPr>
        <p:txBody>
          <a:bodyPr wrap="square" rtlCol="0">
            <a:spAutoFit/>
            <a:sp3d extrusionH="120650" contourW="25400">
              <a:bevelT w="38100" h="38100" prst="relaxedInset"/>
              <a:extrusionClr>
                <a:schemeClr val="accent5">
                  <a:lumMod val="50000"/>
                </a:schemeClr>
              </a:extrusionClr>
              <a:contourClr>
                <a:schemeClr val="accent2">
                  <a:lumMod val="50000"/>
                </a:schemeClr>
              </a:contourClr>
            </a:sp3d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МУЗЕЙНАЯ ПЕДАГОГИКА В СИСТЕМЕ РАБОТЫ С ДЕТЬМИ И РОДИТЕЛЯМИ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 ДУХОВНО-НРАВСТВЕННОМУ ВОСПИТАНИЮ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0" y="465055"/>
            <a:ext cx="3445638" cy="5527838"/>
          </a:xfrm>
          <a:prstGeom prst="rect">
            <a:avLst/>
          </a:prstGeom>
          <a:scene3d>
            <a:camera prst="orthographicFront"/>
            <a:lightRig rig="contrasting" dir="t"/>
          </a:scene3d>
          <a:sp3d prstMaterial="metal">
            <a:contourClr>
              <a:schemeClr val="accent1">
                <a:lumMod val="50000"/>
              </a:schemeClr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19337" y="226378"/>
            <a:ext cx="747161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1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1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«Дельфин» комбинированного вида  г.п.п. Чистые  Боры </a:t>
            </a:r>
          </a:p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1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Буйского муниципального района Костромской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348" y="5552357"/>
            <a:ext cx="562275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Токарева </a:t>
            </a:r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ветлана Васильевна</a:t>
            </a:r>
          </a:p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апрель 2016г. </a:t>
            </a:r>
            <a:endParaRPr lang="ru-RU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139167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5523" y="1888052"/>
            <a:ext cx="4530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«ДОМАШНИЕ  ОБЕРЕГИ»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0187" y="4377861"/>
            <a:ext cx="51993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«ХРАМЫ И ЦЕРКВИ ГОРОДА»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3" y="2815296"/>
            <a:ext cx="4914452" cy="368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15" y="337521"/>
            <a:ext cx="4914451" cy="368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94025467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1144" y="552748"/>
            <a:ext cx="8364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ФОРМЫ РАБОТЫ С ДЕТЬМИ</a:t>
            </a:r>
            <a:endParaRPr lang="ru-RU" sz="5400" b="0" cap="none" spc="0" dirty="0">
              <a:ln w="0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8" y="2446020"/>
            <a:ext cx="4570207" cy="3427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79" y="2446020"/>
            <a:ext cx="4570206" cy="3427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43660" y="5934670"/>
            <a:ext cx="1591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БЕСЕДЫ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80653" y="5934670"/>
            <a:ext cx="2236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ЭКСКУРСИИ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176148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42526" y="351244"/>
            <a:ext cx="40257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ЧТЕНИЕ </a:t>
            </a:r>
            <a:endParaRPr lang="ru-RU" sz="3600" b="0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6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ХУДОЖЕСТВЕННЫХ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ПРОИЗВЕДЕНИЙ</a:t>
            </a:r>
            <a:endParaRPr lang="ru-RU" sz="3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256" y="5044606"/>
            <a:ext cx="5554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ПОЗНАВАТЕЛЬНЫЕ ДОСУГИ</a:t>
            </a:r>
            <a:endParaRPr lang="ru-RU" sz="3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 descr="109_5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46" y="547438"/>
            <a:ext cx="5434263" cy="4075697"/>
          </a:xfrm>
          <a:prstGeom prst="rect">
            <a:avLst/>
          </a:prstGeom>
        </p:spPr>
      </p:pic>
      <p:pic>
        <p:nvPicPr>
          <p:cNvPr id="6" name="Рисунок 5" descr="109_5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2622" y="2448427"/>
            <a:ext cx="5462336" cy="4096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0314054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3029" y="148831"/>
            <a:ext cx="9304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ПАТРИОТИЧЕСКО-ТЕМАТИЧЕСКИЕ ПРАЗДНИКИ</a:t>
            </a:r>
            <a:endParaRPr lang="ru-RU" sz="3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2037" y="6130083"/>
            <a:ext cx="4606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ИГРОВАЯ ДЕЯТЕЛЬНОСТЬ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4" y="2015714"/>
            <a:ext cx="4831976" cy="362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92" y="2015714"/>
            <a:ext cx="4833769" cy="3625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56379926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4212" y="181105"/>
            <a:ext cx="82711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ПРОСМОТР ВИДИОФИЛЬМА</a:t>
            </a:r>
          </a:p>
          <a:p>
            <a:pPr algn="ctr"/>
            <a:r>
              <a:rPr lang="ru-RU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 БУЙСКОМ КРАЕВЕДЧЕСКОМ МУЗЕЕ</a:t>
            </a:r>
            <a:endParaRPr lang="ru-RU" sz="4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95" y="1504544"/>
            <a:ext cx="6276489" cy="470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9309239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16440" y="431627"/>
            <a:ext cx="4706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УЧАСТИЕ В КОНКУРСАХ</a:t>
            </a:r>
            <a:endParaRPr lang="ru-RU" sz="3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 descr="Токарева С.В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41823" y="1207071"/>
            <a:ext cx="3616112" cy="5057273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4258" y="1251285"/>
            <a:ext cx="3487742" cy="4908884"/>
          </a:xfrm>
          <a:prstGeom prst="rect">
            <a:avLst/>
          </a:prstGeom>
        </p:spPr>
      </p:pic>
      <p:pic>
        <p:nvPicPr>
          <p:cNvPr id="9" name="Рисунок 8" descr="Соловьева Даша №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99412"/>
            <a:ext cx="3454201" cy="4715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309239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3848" y="147738"/>
            <a:ext cx="7235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ПРОДУКТИВНАЯ ДЕЯТЕЛЬНОСТЬ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98914" y="6171740"/>
            <a:ext cx="6985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ВЫСТАВКА РАБОТ </a:t>
            </a:r>
            <a:r>
              <a:rPr lang="en-US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РОДНОЙ ПОСЁЛОК</a:t>
            </a:r>
            <a:r>
              <a:rPr lang="en-US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ru-RU" sz="3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52" y="975549"/>
            <a:ext cx="6768353" cy="50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6541018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2703" y="159589"/>
            <a:ext cx="5716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«НАША </a:t>
            </a:r>
            <a:r>
              <a:rPr lang="ru-RU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АРМИЯ </a:t>
            </a:r>
            <a:r>
              <a:rPr lang="ru-RU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СИЛЬНА»</a:t>
            </a:r>
            <a:endParaRPr lang="ru-RU" sz="4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25" y="1015253"/>
            <a:ext cx="70104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79099669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9348" y="95043"/>
            <a:ext cx="4181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«СВЕТЛАЯ ПАСХА»</a:t>
            </a:r>
            <a:endParaRPr lang="ru-RU" sz="4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60" y="1187375"/>
            <a:ext cx="70104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20731016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37" y="1187376"/>
            <a:ext cx="70104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2198" y="245650"/>
            <a:ext cx="5000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«МАМИН ПРАЗДНИК»</a:t>
            </a:r>
            <a:endParaRPr lang="ru-RU" sz="4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214329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8327" y="1586774"/>
            <a:ext cx="8838698" cy="3046988"/>
          </a:xfrm>
          <a:prstGeom prst="rect">
            <a:avLst/>
          </a:prstGeom>
          <a:noFill/>
          <a:scene3d>
            <a:camera prst="orthographicFront"/>
            <a:lightRig rig="sunrise" dir="t"/>
          </a:scene3d>
          <a:sp3d extrusionH="158750">
            <a:bevelT/>
            <a:extrusionClr>
              <a:schemeClr val="accent1">
                <a:lumMod val="50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txBody>
          <a:bodyPr wrap="square" rtlCol="0">
            <a:spAutoFit/>
            <a:sp3d extrusionH="120650" contourW="25400">
              <a:bevelT w="38100" h="38100" prst="relaxedInset"/>
              <a:extrusionClr>
                <a:schemeClr val="accent5">
                  <a:lumMod val="50000"/>
                </a:schemeClr>
              </a:extrusionClr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ru-RU" sz="3200" i="1" u="sng" dirty="0" smtClean="0">
                <a:solidFill>
                  <a:srgbClr val="0070C0"/>
                </a:solidFill>
              </a:rPr>
              <a:t>МУЗЕЙНАЯ ПЕДАГОГИКА </a:t>
            </a:r>
            <a:r>
              <a:rPr lang="ru-RU" sz="3200" i="1" dirty="0" smtClean="0">
                <a:solidFill>
                  <a:srgbClr val="0070C0"/>
                </a:solidFill>
              </a:rPr>
              <a:t>- ОБЛАСТЬ НАУКИ, ИЗУЧАЮЩАЯ  ИСТОРИЮ</a:t>
            </a:r>
          </a:p>
          <a:p>
            <a:endParaRPr lang="ru-RU" sz="3200" i="1" dirty="0">
              <a:solidFill>
                <a:srgbClr val="0070C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ЦЕЛЬ</a:t>
            </a:r>
            <a:r>
              <a:rPr lang="en-US" sz="3200" i="1" dirty="0" smtClean="0">
                <a:solidFill>
                  <a:srgbClr val="0070C0"/>
                </a:solidFill>
              </a:rPr>
              <a:t>:</a:t>
            </a:r>
            <a:r>
              <a:rPr lang="ru-RU" sz="3200" i="1" dirty="0" smtClean="0">
                <a:solidFill>
                  <a:srgbClr val="0070C0"/>
                </a:solidFill>
              </a:rPr>
              <a:t> СОЗДАНИЕ  УСЛОВИЙ  ДЛЯ  РАЗВИТИЯ ЛИЧНОСТИ  ПУТЁМ  ВКЛЮЧЕНИЯ  ЕЁ  В МНОГООБРАЗНУЮ  ДЕЯТЕЛЬНОСТЬ  МУЗЕЯ</a:t>
            </a:r>
          </a:p>
        </p:txBody>
      </p:sp>
    </p:spTree>
    <p:extLst>
      <p:ext uri="{BB962C8B-B14F-4D97-AF65-F5344CB8AC3E}">
        <p14:creationId xmlns="" xmlns:p14="http://schemas.microsoft.com/office/powerpoint/2010/main" val="2073717606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3538" y="116558"/>
            <a:ext cx="74849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ФОРМЫ РАБОТЫ С РОДИТЕЛЯМИ</a:t>
            </a:r>
            <a:endParaRPr lang="ru-RU" sz="4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5815791"/>
              </p:ext>
            </p:extLst>
          </p:nvPr>
        </p:nvGraphicFramePr>
        <p:xfrm>
          <a:off x="1280160" y="1237129"/>
          <a:ext cx="9036424" cy="4625789"/>
        </p:xfrm>
        <a:graphic>
          <a:graphicData uri="http://schemas.openxmlformats.org/drawingml/2006/table">
            <a:tbl>
              <a:tblPr/>
              <a:tblGrid>
                <a:gridCol w="9036424"/>
              </a:tblGrid>
              <a:tr h="4625789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Анкетирование</a:t>
                      </a:r>
                    </a:p>
                    <a:p>
                      <a:r>
                        <a:rPr lang="ru-RU" sz="4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ru-RU" sz="4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Консультации</a:t>
                      </a:r>
                      <a:endParaRPr lang="ru-RU" sz="48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4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Мастер класс</a:t>
                      </a:r>
                    </a:p>
                    <a:p>
                      <a:r>
                        <a:rPr lang="ru-RU" sz="4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Папки-передвижки</a:t>
                      </a:r>
                    </a:p>
                    <a:p>
                      <a:r>
                        <a:rPr lang="ru-RU" sz="4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ru-RU" sz="4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Конкурсы</a:t>
                      </a:r>
                      <a:endParaRPr lang="ru-RU" sz="48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722859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50" y="160021"/>
            <a:ext cx="4568414" cy="312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160021"/>
            <a:ext cx="4165002" cy="312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50" y="3537921"/>
            <a:ext cx="4568414" cy="320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3535231"/>
            <a:ext cx="4165002" cy="320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54027429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415" y="568381"/>
            <a:ext cx="982390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Без памяти-нет традиций,</a:t>
            </a:r>
          </a:p>
          <a:p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ез традиций-нет культуры,</a:t>
            </a:r>
          </a:p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Без культуры-нет воспитания,</a:t>
            </a:r>
          </a:p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Без воспитания-нет духовности,</a:t>
            </a:r>
          </a:p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Без духовности-нет личности,</a:t>
            </a:r>
          </a:p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Без личности-нет народа</a:t>
            </a:r>
          </a:p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Как исторической личности.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6505880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7092" y="2978092"/>
            <a:ext cx="9360255" cy="120032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</a:rPr>
              <a:t>Спасибо за внимание 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240040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1713" y="120371"/>
            <a:ext cx="3186113" cy="2185214"/>
          </a:xfrm>
          <a:prstGeom prst="rect">
            <a:avLst/>
          </a:prstGeom>
          <a:noFill/>
          <a:scene3d>
            <a:camera prst="orthographicFront"/>
            <a:lightRig rig="sunrise" dir="t"/>
          </a:scene3d>
          <a:sp3d extrusionH="158750">
            <a:bevelT/>
            <a:extrusionClr>
              <a:schemeClr val="accent1">
                <a:lumMod val="50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txBody>
          <a:bodyPr vert="horz" wrap="square" rtlCol="0">
            <a:spAutoFit/>
            <a:sp3d extrusionH="120650" contourW="25400">
              <a:bevelT w="38100" h="38100" prst="relaxedInset"/>
              <a:extrusionClr>
                <a:schemeClr val="accent5">
                  <a:lumMod val="50000"/>
                </a:schemeClr>
              </a:extrusionClr>
              <a:contourClr>
                <a:schemeClr val="accent2">
                  <a:lumMod val="50000"/>
                </a:schemeClr>
              </a:contourClr>
            </a:sp3d>
          </a:bodyPr>
          <a:lstStyle/>
          <a:p>
            <a:r>
              <a:rPr lang="ru-RU" sz="3200" i="1" dirty="0" smtClean="0">
                <a:solidFill>
                  <a:schemeClr val="accent5"/>
                </a:solidFill>
              </a:rPr>
              <a:t>МИНИ-МУЗЕЙ </a:t>
            </a:r>
          </a:p>
          <a:p>
            <a:endParaRPr lang="ru-RU" sz="3200" i="1" dirty="0">
              <a:solidFill>
                <a:schemeClr val="accent5"/>
              </a:solidFill>
            </a:endParaRPr>
          </a:p>
          <a:p>
            <a:endParaRPr lang="ru-RU" sz="3200" i="1" dirty="0">
              <a:solidFill>
                <a:schemeClr val="accent5"/>
              </a:solidFill>
            </a:endParaRPr>
          </a:p>
          <a:p>
            <a:r>
              <a:rPr lang="ru-RU" sz="4000" b="1" i="1" dirty="0" smtClean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51" y="876597"/>
            <a:ext cx="7553662" cy="566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940440"/>
            <a:ext cx="42602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«Русская изба»</a:t>
            </a:r>
            <a:endParaRPr lang="ru-RU" sz="48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595720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en-US" dirty="0" smtClean="0"/>
              <a:t>: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Обновить и возродить работу по приобщению детей к культурным ценностям своего народа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Формировать представление детей о музее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Расширять представления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 жизни,быте,традициях и обрядах своей малой Родины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Развивать познавательную деятельность и творческие способности детей;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Вести работу по духовно-нравственному развитию личности ребенка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Развивать речь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обогащать словарный запас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241862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6" y="1"/>
            <a:ext cx="952500" cy="68580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vert="wordArtVert"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10800000" algn="ctr" rotWithShape="0">
                    <a:srgbClr val="000000">
                      <a:alpha val="43137"/>
                    </a:srgbClr>
                  </a:outerShdw>
                </a:effectLst>
              </a:rPr>
              <a:t>принципы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 flipV="1">
            <a:off x="2563008" y="3667042"/>
            <a:ext cx="6166654" cy="7073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 flipV="1">
            <a:off x="2563008" y="4613193"/>
            <a:ext cx="6166654" cy="7073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H="1" flipV="1">
            <a:off x="2563008" y="654048"/>
            <a:ext cx="6166654" cy="7073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flipH="1" flipV="1">
            <a:off x="2563008" y="1642506"/>
            <a:ext cx="6166654" cy="7073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 flipV="1">
            <a:off x="2563008" y="2632735"/>
            <a:ext cx="6166654" cy="7073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flipH="1" flipV="1">
            <a:off x="2563007" y="5607756"/>
            <a:ext cx="6166655" cy="7073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06476" y="527478"/>
            <a:ext cx="3513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наглядности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6476" y="1520836"/>
            <a:ext cx="3493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доступности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6476" y="2513201"/>
            <a:ext cx="4116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динамичности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6476" y="3565301"/>
            <a:ext cx="5164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содержательности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476" y="4463291"/>
            <a:ext cx="630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последовательности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6476" y="5470412"/>
            <a:ext cx="380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гуманизма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430500" y="925292"/>
            <a:ext cx="978408" cy="25087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95250" contourW="12700">
            <a:bevelB w="139700" prst="hardEdge"/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430500" y="1943383"/>
            <a:ext cx="978408" cy="25087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95250" contourW="12700">
            <a:bevelB w="139700" prst="hardEdge"/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1430500" y="2961474"/>
            <a:ext cx="978408" cy="25087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95250" contourW="12700">
            <a:bevelB w="139700" prst="hardEdge"/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1430500" y="4020700"/>
            <a:ext cx="978408" cy="25087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95250" contourW="12700">
            <a:bevelB w="139700" prst="hardEdge"/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1430500" y="4904180"/>
            <a:ext cx="978408" cy="25087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95250" contourW="12700">
            <a:bevelB w="139700" prst="hardEdge"/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1430500" y="5787661"/>
            <a:ext cx="978408" cy="25087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95250" contourW="12700">
            <a:bevelB w="139700" prst="hardEdge"/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2957775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89" y="864436"/>
            <a:ext cx="10539412" cy="11207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этап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ПОДГОТОВИТЕЛЬНЫЙ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27209" y="3881855"/>
            <a:ext cx="10539412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этап</a:t>
            </a: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ДЕЯТЕЛЬНОСТНО-ПРАКТИЧЕСКИЙ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201063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2088131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095955178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4529957"/>
              </p:ext>
            </p:extLst>
          </p:nvPr>
        </p:nvGraphicFramePr>
        <p:xfrm>
          <a:off x="-43031" y="0"/>
          <a:ext cx="1223503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67686600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8499" y="179525"/>
            <a:ext cx="11215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НЕПОСРЕДСТВЕННО ОБРАЗОВАТЕЛЬНАЯ </a:t>
            </a:r>
            <a:r>
              <a:rPr lang="ru-RU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ДЕЯТЕЛЬНОСТЬ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" y="1897380"/>
            <a:ext cx="5273040" cy="3954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54423" y="6076295"/>
            <a:ext cx="4917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«ЗНАКОМСТВО </a:t>
            </a:r>
            <a:r>
              <a:rPr lang="ru-RU" sz="3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</a:t>
            </a:r>
            <a:r>
              <a:rPr lang="ru-RU" sz="3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МУЗЕЕМ»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46" y="1897380"/>
            <a:ext cx="5273040" cy="3954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284660" y="6076295"/>
            <a:ext cx="4217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«ПРЯЛКА </a:t>
            </a:r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</a:t>
            </a:r>
            <a:r>
              <a:rPr lang="ru-RU" sz="3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ВЕРЕТЕНО»</a:t>
            </a:r>
            <a:endParaRPr lang="ru-RU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125159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66196FA451B74FA3ABDF32F31DC6EE" ma:contentTypeVersion="50" ma:contentTypeDescription="Создание документа." ma:contentTypeScope="" ma:versionID="b89e73d2ae30c0c85cb65a8d7af0634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AWJJH2MPE6E2-2022400135-600</_dlc_DocId>
    <_dlc_DocIdUrl xmlns="4a252ca3-5a62-4c1c-90a6-29f4710e47f8">
      <Url>https://xn--44-6kcadhwnl3cfdx.xn--p1ai/BuyR/dsDelfin/_layouts/15/DocIdRedir.aspx?ID=AWJJH2MPE6E2-2022400135-600</Url>
      <Description>AWJJH2MPE6E2-2022400135-600</Description>
    </_dlc_DocIdUrl>
  </documentManagement>
</p:properties>
</file>

<file path=customXml/itemProps1.xml><?xml version="1.0" encoding="utf-8"?>
<ds:datastoreItem xmlns:ds="http://schemas.openxmlformats.org/officeDocument/2006/customXml" ds:itemID="{159B81BD-28C2-48DA-A99E-0B2A3F08EE2F}"/>
</file>

<file path=customXml/itemProps2.xml><?xml version="1.0" encoding="utf-8"?>
<ds:datastoreItem xmlns:ds="http://schemas.openxmlformats.org/officeDocument/2006/customXml" ds:itemID="{A8717648-4F88-40E0-9767-29901E60A5DD}"/>
</file>

<file path=customXml/itemProps3.xml><?xml version="1.0" encoding="utf-8"?>
<ds:datastoreItem xmlns:ds="http://schemas.openxmlformats.org/officeDocument/2006/customXml" ds:itemID="{EF812A9A-3ED4-443F-908C-F4593F502D1B}"/>
</file>

<file path=customXml/itemProps4.xml><?xml version="1.0" encoding="utf-8"?>
<ds:datastoreItem xmlns:ds="http://schemas.openxmlformats.org/officeDocument/2006/customXml" ds:itemID="{2BEC6D86-6A93-44DC-9C48-535F65E7DFE6}"/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252</Words>
  <Application>Microsoft Office PowerPoint</Application>
  <PresentationFormat>Произвольный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ЦЕЛЬ:Обновить и возродить работу по приобщению детей к культурным ценностям своего народа</vt:lpstr>
      <vt:lpstr>Слайд 5</vt:lpstr>
      <vt:lpstr>I этап   ПОДГОТОВИТЕЛЬНЫЙ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45</cp:revision>
  <dcterms:created xsi:type="dcterms:W3CDTF">2016-04-17T15:19:52Z</dcterms:created>
  <dcterms:modified xsi:type="dcterms:W3CDTF">2016-04-19T05:23:42Z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0x0101004866196FA451B74FA3ABDF32F31DC6EE</vt:lpwstr>
  </property>
  <property fmtid="{D5CDD505-2E9C-101B-9397-08002B2CF9AE}" pid="3" name="_dlc_DocIdItemGuid">
    <vt:lpwstr>72fdeb38-7b2e-428c-93cc-16b419c2b2b9</vt:lpwstr>
  </property>
</Properties>
</file>