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F67F015-00CA-45C8-8C94-C982C2401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215" y="1619618"/>
            <a:ext cx="4900474" cy="31699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01BD46E-6C2A-46C8-8394-813EF0488117}"/>
              </a:ext>
            </a:extLst>
          </p:cNvPr>
          <p:cNvSpPr txBox="1"/>
          <p:nvPr/>
        </p:nvSpPr>
        <p:spPr>
          <a:xfrm>
            <a:off x="1198486" y="2258452"/>
            <a:ext cx="5258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(законными представителями)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залог успешного воспитания ребенка дошкольного возраста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4E870A8-6CFE-41EE-BEE8-5B2E601F6A38}"/>
              </a:ext>
            </a:extLst>
          </p:cNvPr>
          <p:cNvSpPr txBox="1"/>
          <p:nvPr/>
        </p:nvSpPr>
        <p:spPr>
          <a:xfrm>
            <a:off x="8495930" y="5271347"/>
            <a:ext cx="3888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Токарева  С.В.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6DCC3F6-F4C1-4B4A-8DEC-62301B993384}"/>
              </a:ext>
            </a:extLst>
          </p:cNvPr>
          <p:cNvSpPr/>
          <p:nvPr/>
        </p:nvSpPr>
        <p:spPr>
          <a:xfrm>
            <a:off x="1828800" y="290465"/>
            <a:ext cx="9570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 детский сад  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Дельфин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комбинированного вида г.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п.п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Чистые Боры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Буйского муниципального района Костромской области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F467468-3D8B-4810-BF46-ED1494F1B258}"/>
              </a:ext>
            </a:extLst>
          </p:cNvPr>
          <p:cNvSpPr/>
          <p:nvPr/>
        </p:nvSpPr>
        <p:spPr>
          <a:xfrm>
            <a:off x="4202271" y="6126109"/>
            <a:ext cx="262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г.п.п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Чистые Боры,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04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A0922FA-CA09-48E1-8A71-088E08D275F6}"/>
              </a:ext>
            </a:extLst>
          </p:cNvPr>
          <p:cNvSpPr txBox="1"/>
          <p:nvPr/>
        </p:nvSpPr>
        <p:spPr>
          <a:xfrm>
            <a:off x="2077375" y="683581"/>
            <a:ext cx="87445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основных задач детского сада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является установление положительных взаимоотношений между воспитателями и родителями, разработка новых форм работы с родителями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0F8B3DD-768D-4930-882A-C423C6330E11}"/>
              </a:ext>
            </a:extLst>
          </p:cNvPr>
          <p:cNvSpPr/>
          <p:nvPr/>
        </p:nvSpPr>
        <p:spPr>
          <a:xfrm>
            <a:off x="2077375" y="3147133"/>
            <a:ext cx="2769833" cy="7723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3961820-03BF-4513-8B41-B876A37EEA70}"/>
              </a:ext>
            </a:extLst>
          </p:cNvPr>
          <p:cNvSpPr/>
          <p:nvPr/>
        </p:nvSpPr>
        <p:spPr>
          <a:xfrm>
            <a:off x="4711083" y="5082413"/>
            <a:ext cx="2769833" cy="7723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94F59E3-12FD-45A6-A24A-AA1DDDD85072}"/>
              </a:ext>
            </a:extLst>
          </p:cNvPr>
          <p:cNvSpPr/>
          <p:nvPr/>
        </p:nvSpPr>
        <p:spPr>
          <a:xfrm>
            <a:off x="7158362" y="3147133"/>
            <a:ext cx="2769833" cy="7723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2E120B34-946B-4579-BA1A-747245532036}"/>
              </a:ext>
            </a:extLst>
          </p:cNvPr>
          <p:cNvCxnSpPr/>
          <p:nvPr/>
        </p:nvCxnSpPr>
        <p:spPr>
          <a:xfrm>
            <a:off x="5140171" y="3524432"/>
            <a:ext cx="1589103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Левая фигурная скобка 11">
            <a:extLst>
              <a:ext uri="{FF2B5EF4-FFF2-40B4-BE49-F238E27FC236}">
                <a16:creationId xmlns="" xmlns:a16="http://schemas.microsoft.com/office/drawing/2014/main" id="{E829895C-F1FA-4381-84D7-87BB56A45DA7}"/>
              </a:ext>
            </a:extLst>
          </p:cNvPr>
          <p:cNvSpPr/>
          <p:nvPr/>
        </p:nvSpPr>
        <p:spPr>
          <a:xfrm rot="16200000" flipV="1">
            <a:off x="5570719" y="1948608"/>
            <a:ext cx="852289" cy="5069151"/>
          </a:xfrm>
          <a:prstGeom prst="leftBrace">
            <a:avLst>
              <a:gd name="adj1" fmla="val 0"/>
              <a:gd name="adj2" fmla="val 49448"/>
            </a:avLst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1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381BFB3-CA9D-40B9-9727-87665275679D}"/>
              </a:ext>
            </a:extLst>
          </p:cNvPr>
          <p:cNvSpPr txBox="1"/>
          <p:nvPr/>
        </p:nvSpPr>
        <p:spPr>
          <a:xfrm>
            <a:off x="2139518" y="514905"/>
            <a:ext cx="8273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организации работы с семьей: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F8F6BE-5AF7-4D9C-8B1C-23653A020CA3}"/>
              </a:ext>
            </a:extLst>
          </p:cNvPr>
          <p:cNvSpPr txBox="1"/>
          <p:nvPr/>
        </p:nvSpPr>
        <p:spPr>
          <a:xfrm>
            <a:off x="2374776" y="2352583"/>
            <a:ext cx="7803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детского сада для семьи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педагогов и родителей в воспитании детей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формализма в организации работы с семьей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активной развивающей среды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общих и частных проблем в воспитании и развитии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361312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844AEA9-6F00-418F-97C2-297B4747ECB2}"/>
              </a:ext>
            </a:extLst>
          </p:cNvPr>
          <p:cNvSpPr txBox="1"/>
          <p:nvPr/>
        </p:nvSpPr>
        <p:spPr>
          <a:xfrm>
            <a:off x="2627789" y="639193"/>
            <a:ext cx="7519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формы работы с родителями: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72271A-08CF-4C4A-A729-E700A27164C7}"/>
              </a:ext>
            </a:extLst>
          </p:cNvPr>
          <p:cNvSpPr txBox="1"/>
          <p:nvPr/>
        </p:nvSpPr>
        <p:spPr>
          <a:xfrm>
            <a:off x="816746" y="2769833"/>
            <a:ext cx="5974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Коллективные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родительские собрания, дни открытых дверей, ролевые игры, тестирование, круглые столы, конкурсы, анкетирование и т. д.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Наглядно- информационные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-библиотека для родителей, уголок краткой информации, выставки детских работ, стенды, папки-передвижки и т.д.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Индивидуальные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-консультации, беседы, анализ педагогических ситуаций, телефон доверия ,посещение семей, поручения родителям и др.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EE83DD6-DECA-49C4-8E80-80455CED2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274" y="2121764"/>
            <a:ext cx="5186037" cy="40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1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508BBD6-98FC-4342-914B-B399608DCF3D}"/>
              </a:ext>
            </a:extLst>
          </p:cNvPr>
          <p:cNvSpPr txBox="1"/>
          <p:nvPr/>
        </p:nvSpPr>
        <p:spPr>
          <a:xfrm>
            <a:off x="2450237" y="603682"/>
            <a:ext cx="7803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формы работы с родителями: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AA053AD-6BE6-4523-AD42-19A7B065E143}"/>
              </a:ext>
            </a:extLst>
          </p:cNvPr>
          <p:cNvSpPr txBox="1"/>
          <p:nvPr/>
        </p:nvSpPr>
        <p:spPr>
          <a:xfrm>
            <a:off x="772358" y="1793289"/>
            <a:ext cx="72353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родительские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конференции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семейные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клубы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вечера вопросов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родительский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университет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семейный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театр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официальные сайты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личная страничка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группы 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соцсетях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деловые игры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36B5177-1729-4DC0-9427-43031392A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11" y="2938509"/>
            <a:ext cx="4885678" cy="366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9508" y="234462"/>
            <a:ext cx="93667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Деловая игра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это простор для творчества.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выработка и закрепление определенных навыков, умения предупредить конфликтные ситуации.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Материал на РМО\3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08" y="2379784"/>
            <a:ext cx="5931877" cy="43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46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6338" y="750277"/>
            <a:ext cx="79482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Семья и детский сад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две системы, каждая из которых по – своему дает ребенку социальный опыт. Но только в сочетании друг с другом они создают оптимальные условия для вхождения маленького человека в большой мир</a:t>
            </a:r>
            <a:r>
              <a:rPr lang="ru-RU" dirty="0"/>
              <a:t>.</a:t>
            </a:r>
          </a:p>
        </p:txBody>
      </p:sp>
      <p:pic>
        <p:nvPicPr>
          <p:cNvPr id="2050" name="Picture 2" descr="https://diezschool.ru/thumb/2/c2ZqHvrZ7v0xZQGsOww7UA/r/d/konsultac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61" y="2919208"/>
            <a:ext cx="5826370" cy="36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73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7723" y="961292"/>
            <a:ext cx="8170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Мы вместе!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avatars.mds.yandex.net/get-zen_doc/1360848/pub_5bed56a8c4d79c00aa37ceae_5bed56bf3835f900aafb684f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05" y="1820779"/>
            <a:ext cx="6513219" cy="43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76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473569"/>
            <a:ext cx="6260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44394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866196FA451B74FA3ABDF32F31DC6EE" ma:contentTypeVersion="50" ma:contentTypeDescription="Создание документа." ma:contentTypeScope="" ma:versionID="b89e73d2ae30c0c85cb65a8d7af0634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093b4cf649d4be2f76cd338fa02d6b27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44018D-73C3-4A30-B808-CB80AA19C4C5}"/>
</file>

<file path=customXml/itemProps2.xml><?xml version="1.0" encoding="utf-8"?>
<ds:datastoreItem xmlns:ds="http://schemas.openxmlformats.org/officeDocument/2006/customXml" ds:itemID="{D4D8F3A5-8200-4A3E-B1C2-60EC3AE38F07}"/>
</file>

<file path=customXml/itemProps3.xml><?xml version="1.0" encoding="utf-8"?>
<ds:datastoreItem xmlns:ds="http://schemas.openxmlformats.org/officeDocument/2006/customXml" ds:itemID="{36413B75-674E-4E93-AD55-08FCCB8A3718}"/>
</file>

<file path=customXml/itemProps4.xml><?xml version="1.0" encoding="utf-8"?>
<ds:datastoreItem xmlns:ds="http://schemas.openxmlformats.org/officeDocument/2006/customXml" ds:itemID="{6BD10987-EC63-4D73-9FD8-6BB0506BE725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7200886</TotalTime>
  <Words>270</Words>
  <Application>Microsoft Office PowerPoint</Application>
  <PresentationFormat>Произвольный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tokar</dc:creator>
  <cp:lastModifiedBy>1</cp:lastModifiedBy>
  <cp:revision>18</cp:revision>
  <dcterms:created xsi:type="dcterms:W3CDTF">2021-11-28T13:23:57Z</dcterms:created>
  <dcterms:modified xsi:type="dcterms:W3CDTF">2021-12-06T10:11:46Z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0x0101004866196FA451B74FA3ABDF32F31DC6EE</vt:lpwstr>
  </property>
</Properties>
</file>