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60" r:id="rId5"/>
    <p:sldId id="258" r:id="rId6"/>
    <p:sldId id="264" r:id="rId7"/>
    <p:sldId id="261" r:id="rId8"/>
    <p:sldId id="265" r:id="rId9"/>
    <p:sldId id="269" r:id="rId10"/>
    <p:sldId id="270" r:id="rId11"/>
    <p:sldId id="271" r:id="rId12"/>
    <p:sldId id="272" r:id="rId13"/>
    <p:sldId id="262" r:id="rId14"/>
    <p:sldId id="263" r:id="rId15"/>
    <p:sldId id="267" r:id="rId16"/>
    <p:sldId id="266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5F7BA-660A-48DD-B4DA-0C8C3E5D466B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A13450-CE92-4AB4-B489-D0081F34F5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696" y="3212976"/>
            <a:ext cx="5259351" cy="2636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Известные </a:t>
            </a:r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выпускники </a:t>
            </a:r>
            <a:r>
              <a:rPr lang="ru-RU" sz="6000" dirty="0" err="1" smtClean="0">
                <a:solidFill>
                  <a:srgbClr val="0070C0"/>
                </a:solidFill>
                <a:latin typeface="Monotype Corsiva" pitchFamily="66" charset="0"/>
              </a:rPr>
              <a:t>Талицкой</a:t>
            </a:r>
            <a:r>
              <a:rPr lang="ru-RU" sz="6000" dirty="0" smtClean="0">
                <a:solidFill>
                  <a:srgbClr val="0070C0"/>
                </a:solidFill>
                <a:latin typeface="Monotype Corsiva" pitchFamily="66" charset="0"/>
              </a:rPr>
              <a:t> средней школы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67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692696"/>
            <a:ext cx="8678529" cy="55446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67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0"/>
            <a:ext cx="792088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915816" y="980728"/>
            <a:ext cx="172819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676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39811"/>
            <a:ext cx="9144000" cy="5569509"/>
          </a:xfrm>
          <a:prstGeom prst="rect">
            <a:avLst/>
          </a:prstGeom>
        </p:spPr>
      </p:pic>
      <p:pic>
        <p:nvPicPr>
          <p:cNvPr id="3" name="Рисунок 2" descr="DSCF677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20688"/>
            <a:ext cx="9144000" cy="58025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676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989" y="1124743"/>
            <a:ext cx="7960021" cy="504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Михаил Николаевич Шнур со своей женой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Людмилой Николаевной (в девичестве Чистяковой)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169659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Поженились в 1970 году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2012 году на снегоходе вместе с сыном Дмитрием прошёл 600 км по Кольскому полуострову, от Белого до Баренцева моря.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679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556792"/>
            <a:ext cx="7068277" cy="5301208"/>
          </a:xfrm>
          <a:prstGeom prst="rect">
            <a:avLst/>
          </a:prstGeom>
        </p:spPr>
      </p:pic>
      <p:pic>
        <p:nvPicPr>
          <p:cNvPr id="6" name="Рисунок 5" descr="DSCF679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SCF67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Звание «Почётный гражданин Костромской области» (2005 г.) присвоено за большой личный вклад в развитие лесопромышленной отрасли области и активную жизненную работу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67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2892" y="0"/>
            <a:ext cx="5021108" cy="69046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56792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Награды Шнура Михаила Николаевича: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 медалей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нагрудных знака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 звания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 грамот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 дипломов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 благодарственных писем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Информация об авторах: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Соколова Елена – ученица 7 класса МОУ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Талицкая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средняя школа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Соколова Анастасия – ученица 6 класса МОУ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Талицкая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средняя школа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Капустина Л.В. – руководитель краеведческого кружка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696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708920"/>
            <a:ext cx="5532107" cy="4149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696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F69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Шнур Михаил Николаевич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www.adm44.ru/i/u/ShnurMN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96044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1560" y="55172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Выпускник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Талицкой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средней школы Буйского района Костромской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280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Шнур Михаил Николаевич родился 3 июня 1944 года в селе Александровка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Авидиопольского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района Одесской области.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1945 году родители были депортированы в п. Талица Буйского района Костромской области.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1957 году закончил семилетнюю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Талицкую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школу.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1962 году получил среднее образование, закончив вечернюю школу в п.Талица.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Дом, где жил Шнур Михаил Николаевич с родителями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 Талица ул. Советская, д.7</a:t>
            </a:r>
          </a:p>
        </p:txBody>
      </p:sp>
      <p:pic>
        <p:nvPicPr>
          <p:cNvPr id="3" name="Рисунок 2" descr="DSCF67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87370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чительская\AppData\Local\Microsoft\Windows\Temporary Internet Files\Content.Word\классы на стенд 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47456" y="5519172"/>
            <a:ext cx="4896544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u="sng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Талицкая</a:t>
            </a:r>
            <a:r>
              <a:rPr lang="ru-RU" b="1" i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школа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Начало 1950-хгодов.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Кл.рук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.: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Огурцова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Милитина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Андреевна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нижнем ряду, первый слева: М.Н.Шнур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67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824" y="0"/>
            <a:ext cx="6156176" cy="936104"/>
          </a:xfrm>
          <a:prstGeom prst="rect">
            <a:avLst/>
          </a:prstGeom>
        </p:spPr>
      </p:pic>
      <p:pic>
        <p:nvPicPr>
          <p:cNvPr id="7" name="Рисунок 6" descr="DSCF675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736" y="3401616"/>
            <a:ext cx="6948264" cy="3456384"/>
          </a:xfrm>
          <a:prstGeom prst="rect">
            <a:avLst/>
          </a:prstGeom>
        </p:spPr>
      </p:pic>
      <p:pic>
        <p:nvPicPr>
          <p:cNvPr id="3" name="Рисунок 2" descr="DSCF675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00030" cy="44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483768" y="6021288"/>
            <a:ext cx="6120680" cy="72008"/>
          </a:xfrm>
          <a:prstGeom prst="line">
            <a:avLst/>
          </a:prstGeom>
          <a:ln>
            <a:solidFill>
              <a:srgbClr val="FF0000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848" y="1268760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Имя Михаила Николаевича Шнура занесено в Книгу Почёта Костромского технологического университета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С 1973 по 2009 год работал в Буйском леспромхозе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3" name="Рисунок 2" descr="DSCF67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124744"/>
            <a:ext cx="8021494" cy="54726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67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548680"/>
            <a:ext cx="4032448" cy="576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1628800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Шнур Михаил Николаевич – заслуженный работник лесной промышленности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267F68074993F4BA8CF69181CBA1610" ma:contentTypeVersion="50" ma:contentTypeDescription="Создание документа." ma:contentTypeScope="" ma:versionID="1291d2a2716b387c934796a820a420a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2d3834e41351422db010085b161a716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AWJJH2MPE6E2-1794534657-601</_dlc_DocId>
    <_dlc_DocIdUrl xmlns="4a252ca3-5a62-4c1c-90a6-29f4710e47f8">
      <Url>http://edu-sps.koiro.local/BuyR/TalSchool/_layouts/15/DocIdRedir.aspx?ID=AWJJH2MPE6E2-1794534657-601</Url>
      <Description>AWJJH2MPE6E2-1794534657-601</Description>
    </_dlc_DocIdUrl>
  </documentManagement>
</p:properties>
</file>

<file path=customXml/itemProps1.xml><?xml version="1.0" encoding="utf-8"?>
<ds:datastoreItem xmlns:ds="http://schemas.openxmlformats.org/officeDocument/2006/customXml" ds:itemID="{942EA953-4FB3-4F2F-B63D-3B71FF83695D}"/>
</file>

<file path=customXml/itemProps2.xml><?xml version="1.0" encoding="utf-8"?>
<ds:datastoreItem xmlns:ds="http://schemas.openxmlformats.org/officeDocument/2006/customXml" ds:itemID="{9A0E0AE9-C85E-4959-BE82-08B5ED4AD2DF}"/>
</file>

<file path=customXml/itemProps3.xml><?xml version="1.0" encoding="utf-8"?>
<ds:datastoreItem xmlns:ds="http://schemas.openxmlformats.org/officeDocument/2006/customXml" ds:itemID="{0807C836-217C-442E-B38A-F96803B73666}"/>
</file>

<file path=customXml/itemProps4.xml><?xml version="1.0" encoding="utf-8"?>
<ds:datastoreItem xmlns:ds="http://schemas.openxmlformats.org/officeDocument/2006/customXml" ds:itemID="{3B9CFC38-B8FC-4C16-A7CF-C8BC839B5099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215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Известные выпускники Талицкой средней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образовательный маршрут. Направление: «Наши земляки» Известные выпускники Талицкой средней школы</dc:title>
  <dc:creator>Кабинет физики</dc:creator>
  <cp:lastModifiedBy>User</cp:lastModifiedBy>
  <cp:revision>20</cp:revision>
  <dcterms:created xsi:type="dcterms:W3CDTF">2016-11-28T10:21:53Z</dcterms:created>
  <dcterms:modified xsi:type="dcterms:W3CDTF">2018-09-19T19:44:36Z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0x010100B267F68074993F4BA8CF69181CBA1610</vt:lpwstr>
  </property>
  <property fmtid="{D5CDD505-2E9C-101B-9397-08002B2CF9AE}" pid="3" name="_dlc_DocIdItemGuid">
    <vt:lpwstr>3726786e-5bd1-484d-a7f8-7b304b8a36ba</vt:lpwstr>
  </property>
</Properties>
</file>