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1"/>
  </p:sldMasterIdLst>
  <p:notesMasterIdLst>
    <p:notesMasterId r:id="rId22"/>
  </p:notesMasterIdLst>
  <p:handoutMasterIdLst>
    <p:handoutMasterId r:id="rId23"/>
  </p:handoutMasterIdLst>
  <p:sldIdLst>
    <p:sldId id="412" r:id="rId2"/>
    <p:sldId id="420" r:id="rId3"/>
    <p:sldId id="413" r:id="rId4"/>
    <p:sldId id="424" r:id="rId5"/>
    <p:sldId id="422" r:id="rId6"/>
    <p:sldId id="417" r:id="rId7"/>
    <p:sldId id="429" r:id="rId8"/>
    <p:sldId id="430" r:id="rId9"/>
    <p:sldId id="431" r:id="rId10"/>
    <p:sldId id="432" r:id="rId11"/>
    <p:sldId id="434" r:id="rId12"/>
    <p:sldId id="433" r:id="rId13"/>
    <p:sldId id="427" r:id="rId14"/>
    <p:sldId id="435" r:id="rId15"/>
    <p:sldId id="438" r:id="rId16"/>
    <p:sldId id="437" r:id="rId17"/>
    <p:sldId id="436" r:id="rId18"/>
    <p:sldId id="439" r:id="rId19"/>
    <p:sldId id="440" r:id="rId20"/>
    <p:sldId id="441" r:id="rId21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29F92"/>
    <a:srgbClr val="FFFF00"/>
    <a:srgbClr val="990000"/>
    <a:srgbClr val="C0C0C0"/>
    <a:srgbClr val="EAEAEA"/>
    <a:srgbClr val="0066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354" autoAdjust="0"/>
  </p:normalViewPr>
  <p:slideViewPr>
    <p:cSldViewPr>
      <p:cViewPr varScale="1">
        <p:scale>
          <a:sx n="86" d="100"/>
          <a:sy n="86" d="100"/>
        </p:scale>
        <p:origin x="-109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38"/>
    </p:cViewPr>
  </p:sorterViewPr>
  <p:notesViewPr>
    <p:cSldViewPr>
      <p:cViewPr varScale="1">
        <p:scale>
          <a:sx n="57" d="100"/>
          <a:sy n="57" d="100"/>
        </p:scale>
        <p:origin x="-1794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5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5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24735DB-37F5-4245-B65F-4495FA538CC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99687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9C60BA-1959-4C1A-835C-C82B53FAF6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50672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8129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8129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AA69A-91E8-426F-A466-82DD583C4E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7C999-9684-4C93-B9D3-9B7C9A46C8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54297-4DA4-443C-9FA0-1E86FC748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23886-AE89-4026-8D1B-528D444E9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31E89-82AF-419E-B301-9E0A8E4F3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0155A-21FB-4E0A-997C-A462C863B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BB3F5-049B-4FAF-A81C-AE3AF7667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144C1-0BAF-4F7A-9528-6E8612999C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58C6D-C170-4493-9C70-CEB6EDC09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3202A-5057-476A-8FE2-D26BAD132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271A0-1DAE-4AD0-9A07-42B3FB2FC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6CBE172-CCFE-4009-BCAF-3B65CAB1E0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8026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026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026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026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026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48026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8026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8026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027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027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260648"/>
            <a:ext cx="8431631" cy="6264696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55576" y="1693667"/>
            <a:ext cx="6912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Эксперт </a:t>
            </a:r>
          </a:p>
          <a:p>
            <a:r>
              <a:rPr lang="ru-RU" sz="2400" dirty="0" smtClean="0"/>
              <a:t>(высшее </a:t>
            </a:r>
            <a:r>
              <a:rPr lang="ru-RU" sz="2400" dirty="0"/>
              <a:t>образование</a:t>
            </a:r>
            <a:r>
              <a:rPr lang="ru-RU" sz="2400" dirty="0" smtClean="0"/>
              <a:t>)</a:t>
            </a:r>
          </a:p>
          <a:p>
            <a:endParaRPr lang="ru-RU" dirty="0"/>
          </a:p>
        </p:txBody>
      </p:sp>
      <p:pic>
        <p:nvPicPr>
          <p:cNvPr id="4098" name="Picture 2" descr="https://mir-logiki.ru/wp-content/uploads/2/6/c/26c4260f81b8c187c587007382c4f18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05132"/>
            <a:ext cx="5770984" cy="384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884892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51520" y="1693667"/>
            <a:ext cx="8568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Специалисты в области информационной безопасности</a:t>
            </a:r>
          </a:p>
          <a:p>
            <a:endParaRPr lang="ru-RU" dirty="0"/>
          </a:p>
        </p:txBody>
      </p:sp>
      <p:pic>
        <p:nvPicPr>
          <p:cNvPr id="7170" name="Picture 2" descr="https://cdni.rt.com/media/pics/2021.03/original/604dc7b04c59b7353f0e7c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1021" y="2438831"/>
            <a:ext cx="6061957" cy="408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345127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55576" y="1268760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Полицейский патрульно-постовой службы и полицейский кинолог (среднее образование)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178"/>
          <a:stretch/>
        </p:blipFill>
        <p:spPr>
          <a:xfrm>
            <a:off x="323528" y="2852936"/>
            <a:ext cx="4114800" cy="3617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2" r="20864"/>
          <a:stretch/>
        </p:blipFill>
        <p:spPr>
          <a:xfrm>
            <a:off x="4588231" y="1988840"/>
            <a:ext cx="4176464" cy="36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015000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Ведомственные ВУЗы</a:t>
            </a:r>
          </a:p>
        </p:txBody>
      </p:sp>
      <p:sp>
        <p:nvSpPr>
          <p:cNvPr id="7" name="Объект 1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853136"/>
          </a:xfrm>
        </p:spPr>
        <p:txBody>
          <a:bodyPr/>
          <a:lstStyle/>
          <a:p>
            <a:r>
              <a:rPr lang="ru-RU" sz="3000" dirty="0" smtClean="0"/>
              <a:t>Московский университет МВД России</a:t>
            </a:r>
          </a:p>
          <a:p>
            <a:r>
              <a:rPr lang="ru-RU" sz="3000" dirty="0" smtClean="0"/>
              <a:t>Санкт-Петербургский университет МВД России</a:t>
            </a:r>
          </a:p>
          <a:p>
            <a:r>
              <a:rPr lang="ru-RU" sz="3000" dirty="0"/>
              <a:t>Нижегородская академия МВД России</a:t>
            </a:r>
          </a:p>
          <a:p>
            <a:r>
              <a:rPr lang="ru-RU" sz="3000" dirty="0" smtClean="0"/>
              <a:t>Белгородский юридический институт МВД России</a:t>
            </a:r>
          </a:p>
          <a:p>
            <a:r>
              <a:rPr lang="ru-RU" dirty="0" smtClean="0"/>
              <a:t>Волгоградская академия МВД России</a:t>
            </a:r>
          </a:p>
          <a:p>
            <a:r>
              <a:rPr lang="ru-RU" dirty="0" smtClean="0"/>
              <a:t>Воронежский институт МВД России</a:t>
            </a:r>
          </a:p>
          <a:p>
            <a:r>
              <a:rPr lang="ru-RU" dirty="0" smtClean="0"/>
              <a:t>Орловский юридический институт МВД России</a:t>
            </a:r>
          </a:p>
        </p:txBody>
      </p:sp>
    </p:spTree>
    <p:extLst>
      <p:ext uri="{BB962C8B-B14F-4D97-AF65-F5344CB8AC3E}">
        <p14:creationId xmlns:p14="http://schemas.microsoft.com/office/powerpoint/2010/main" xmlns="" val="114135561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Специальности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 dirty="0"/>
              <a:t>Правовое обеспечение национальной безопасности</a:t>
            </a:r>
            <a:r>
              <a:rPr lang="ru-RU" altLang="ru-RU" dirty="0"/>
              <a:t> </a:t>
            </a:r>
          </a:p>
          <a:p>
            <a:r>
              <a:rPr lang="ru-RU" altLang="ru-RU" b="1" dirty="0"/>
              <a:t>Правоохранительная деятельность</a:t>
            </a:r>
            <a:endParaRPr lang="ru-RU" altLang="ru-RU" dirty="0"/>
          </a:p>
          <a:p>
            <a:r>
              <a:rPr lang="ru-RU" altLang="ru-RU" b="1" dirty="0"/>
              <a:t>Судебная экспертиза</a:t>
            </a:r>
            <a:r>
              <a:rPr lang="ru-RU" altLang="ru-RU" dirty="0"/>
              <a:t> </a:t>
            </a:r>
          </a:p>
          <a:p>
            <a:r>
              <a:rPr lang="ru-RU" altLang="ru-RU" b="1" dirty="0"/>
              <a:t>Экономическая безопасность</a:t>
            </a:r>
            <a:endParaRPr lang="ru-RU" altLang="ru-RU" dirty="0"/>
          </a:p>
          <a:p>
            <a:r>
              <a:rPr lang="ru-RU" altLang="ru-RU" b="1" dirty="0"/>
              <a:t>Безопасность информационных технологий в правоохранительной </a:t>
            </a:r>
            <a:r>
              <a:rPr lang="ru-RU" altLang="ru-RU" b="1" dirty="0" smtClean="0"/>
              <a:t>сфере</a:t>
            </a:r>
          </a:p>
          <a:p>
            <a:r>
              <a:rPr lang="ru-RU" altLang="ru-RU" b="1" dirty="0" smtClean="0"/>
              <a:t>Психология </a:t>
            </a:r>
            <a:endParaRPr lang="ru-RU" alt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5673958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Интересное обучение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7638"/>
            <a:ext cx="4696776" cy="310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12976"/>
            <a:ext cx="443407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53150664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Интересное обучение</a:t>
            </a:r>
            <a:endParaRPr lang="ru-RU" dirty="0"/>
          </a:p>
        </p:txBody>
      </p:sp>
      <p:pic>
        <p:nvPicPr>
          <p:cNvPr id="7" name="Picture 10" descr="https://psv4.userapi.com/c848136/u34476737/docs/d10/000c1a5a71f6/IMG_0900.jpg?extra=HaPNYjN_TXfmPtYwtNoFqRLu1HUw7beHpbxSfMmPmtfSLxikMV9jeIcle6FfwHAuyaCvW_XP9AUUrA7v_eKpYWiwHJk_T7on2GBBMGyk8lNamEYkq8BHS2yh-pAyNmT8SdARNeu0uO-w7zW2fy2J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5161177" cy="344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00" y="1298622"/>
            <a:ext cx="4818034" cy="3523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7221996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Интересное обучение</a:t>
            </a:r>
            <a:endParaRPr lang="ru-RU" dirty="0"/>
          </a:p>
        </p:txBody>
      </p:sp>
      <p:pic>
        <p:nvPicPr>
          <p:cNvPr id="5" name="Picture 3" descr="E:\Документы ПК\ПК\2018\На сайт\Новые фотки\20.02.17\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848" y="3573016"/>
            <a:ext cx="484734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Документы ПК\ПК\2018\На сайт\Новые фотки\20.02.17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27159"/>
            <a:ext cx="5012989" cy="332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9552343"/>
      </p:ext>
    </p:extLst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Занятия спортом</a:t>
            </a:r>
            <a:endParaRPr lang="ru-RU" dirty="0"/>
          </a:p>
        </p:txBody>
      </p:sp>
      <p:pic>
        <p:nvPicPr>
          <p:cNvPr id="7" name="Picture 8" descr="D:\на Чемпионате среди образовательных организаций МВД России по мини-футболу в г. Крымск сборная университета заняла 2 общекомандное место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20" t="18446" b="20003"/>
          <a:stretch>
            <a:fillRect/>
          </a:stretch>
        </p:blipFill>
        <p:spPr bwMode="auto">
          <a:xfrm>
            <a:off x="0" y="1268760"/>
            <a:ext cx="5872606" cy="35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:\WP_20141121_0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60" t="4642" r="10410" b="1929"/>
          <a:stretch/>
        </p:blipFill>
        <p:spPr bwMode="auto">
          <a:xfrm>
            <a:off x="4283968" y="3031879"/>
            <a:ext cx="4680520" cy="36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102350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Досуг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36" t="11886" r="9440" b="19616"/>
          <a:stretch/>
        </p:blipFill>
        <p:spPr>
          <a:xfrm>
            <a:off x="2195736" y="1177263"/>
            <a:ext cx="4924335" cy="279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м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4066" y="3861048"/>
            <a:ext cx="3854559" cy="2899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20017"/>
            <a:ext cx="3764319" cy="251148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6502147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Стабильная заработная плата</a:t>
            </a:r>
            <a:r>
              <a:rPr lang="ru-RU" dirty="0" smtClean="0"/>
              <a:t> 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79214" y="1403508"/>
            <a:ext cx="4392488" cy="468978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ru-RU" sz="30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" charset="0"/>
                <a:cs typeface="Arial" charset="0"/>
              </a:rPr>
              <a:t>Для младшего начальствующего состава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" charset="0"/>
                <a:cs typeface="Arial" charset="0"/>
              </a:rPr>
              <a:t>от 26 тыс. руб.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" charset="0"/>
                <a:cs typeface="Arial" charset="0"/>
              </a:rPr>
              <a:t>Для среднего начальствующего состава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800" dirty="0" smtClean="0">
                <a:latin typeface="Arial" charset="0"/>
                <a:cs typeface="Arial" charset="0"/>
              </a:rPr>
              <a:t>от 36 тыс. руб.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461" y="2204864"/>
            <a:ext cx="4971152" cy="3312943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426"/>
          </a:xfrm>
        </p:spPr>
        <p:txBody>
          <a:bodyPr/>
          <a:lstStyle/>
          <a:p>
            <a:r>
              <a:rPr lang="ru-RU" dirty="0" smtClean="0"/>
              <a:t>Подробная информация</a:t>
            </a:r>
            <a:br>
              <a:rPr lang="ru-RU" dirty="0" smtClean="0"/>
            </a:br>
            <a:r>
              <a:rPr lang="ru-RU" dirty="0" smtClean="0"/>
              <a:t>на официальных сайтах образовательных организаций</a:t>
            </a:r>
            <a:br>
              <a:rPr lang="ru-RU" dirty="0" smtClean="0"/>
            </a:br>
            <a:r>
              <a:rPr lang="ru-RU" dirty="0" smtClean="0"/>
              <a:t>МВД России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372666"/>
      </p:ext>
    </p:extLst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Обеспечение формой и служебным транспортом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726889"/>
            <a:ext cx="4644008" cy="3095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628800"/>
            <a:ext cx="4913938" cy="3277105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ru-RU" dirty="0" smtClean="0"/>
              <a:t>Оплачиваемый отпуск 40 дней</a:t>
            </a:r>
          </a:p>
          <a:p>
            <a:r>
              <a:rPr lang="ru-RU" dirty="0" smtClean="0"/>
              <a:t>Дополнительные отпуска</a:t>
            </a:r>
          </a:p>
          <a:p>
            <a:r>
              <a:rPr lang="ru-RU" dirty="0" smtClean="0"/>
              <a:t>Бесплатное медицинское обслуживание</a:t>
            </a:r>
          </a:p>
          <a:p>
            <a:r>
              <a:rPr lang="ru-RU" dirty="0" smtClean="0"/>
              <a:t>Санаторно-курортное лечение</a:t>
            </a:r>
          </a:p>
          <a:p>
            <a:r>
              <a:rPr lang="ru-RU" dirty="0" smtClean="0"/>
              <a:t>Страхование жизни и здоровья сотрудников</a:t>
            </a:r>
          </a:p>
          <a:p>
            <a:r>
              <a:rPr lang="ru-RU" dirty="0" smtClean="0"/>
              <a:t>Пенсионное обеспечение после 20 лет службы</a:t>
            </a:r>
          </a:p>
        </p:txBody>
      </p:sp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Социальные гарантии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762000" indent="-762000"/>
            <a:r>
              <a:rPr lang="ru-RU" sz="3000" dirty="0" smtClean="0">
                <a:latin typeface="Times New Roman" pitchFamily="18" charset="0"/>
              </a:rPr>
              <a:t>Обеспечение жильем</a:t>
            </a:r>
            <a:endParaRPr lang="ru-RU" sz="3000" dirty="0">
              <a:latin typeface="Times New Roman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218884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600" dirty="0">
                <a:latin typeface="Times New Roman" pitchFamily="18" charset="0"/>
              </a:rPr>
              <a:t>  1) выдачи единовременной социальной выплаты для приобретения или строительства жилого </a:t>
            </a:r>
            <a:r>
              <a:rPr lang="ru-RU" sz="2600" dirty="0" smtClean="0">
                <a:latin typeface="Times New Roman" pitchFamily="18" charset="0"/>
              </a:rPr>
              <a:t>помещения (после 10 лет службы);</a:t>
            </a:r>
            <a:endParaRPr lang="ru-RU" sz="26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600" dirty="0" smtClean="0">
                <a:latin typeface="Times New Roman" pitchFamily="18" charset="0"/>
              </a:rPr>
              <a:t>  2) предоставление служебного жилья; </a:t>
            </a:r>
            <a:endParaRPr lang="ru-RU" sz="26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600" dirty="0">
                <a:latin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</a:rPr>
              <a:t> 3) денежная компенсация </a:t>
            </a:r>
            <a:r>
              <a:rPr lang="ru-RU" sz="2600" dirty="0">
                <a:latin typeface="Times New Roman" pitchFamily="18" charset="0"/>
              </a:rPr>
              <a:t>за наем (поднаем) жилых помещений;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600" dirty="0"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709318"/>
            <a:ext cx="4536504" cy="3025394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1026" name="Picture 2" descr="https://files.vm.ru/2019.10/original/5dbb10bc82682c5fce7a7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8722" y="1596967"/>
            <a:ext cx="5127968" cy="365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916832"/>
            <a:ext cx="252028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/>
              <a:t>Участковый уполномоченный полиции</a:t>
            </a:r>
          </a:p>
          <a:p>
            <a:r>
              <a:rPr lang="ru-RU" sz="2500" dirty="0" smtClean="0"/>
              <a:t>(среднее специальное или высшее образование)</a:t>
            </a:r>
            <a:endParaRPr lang="ru-RU" sz="25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79512" y="1916832"/>
            <a:ext cx="2952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Оперуполномоченный уголовного розыска, подразделений по борьбе с экономическими преступлениями. (среднее специальное или высшее образование)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573" y="1916832"/>
            <a:ext cx="5781427" cy="384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00143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55576" y="1693667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Следователь, дознаватель</a:t>
            </a:r>
          </a:p>
          <a:p>
            <a:r>
              <a:rPr lang="ru-RU" sz="2400" dirty="0" smtClean="0"/>
              <a:t>(высшее юридическое  образование)</a:t>
            </a:r>
            <a:endParaRPr lang="ru-RU" sz="2400" dirty="0"/>
          </a:p>
        </p:txBody>
      </p:sp>
      <p:pic>
        <p:nvPicPr>
          <p:cNvPr id="3074" name="Picture 2" descr="https://static.ngs.ru/news/99/preview/41309289afea68a985fd82bd94814296066348b8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68329"/>
            <a:ext cx="5972636" cy="398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18212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Основные специальности: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9685238" y="4938527"/>
            <a:ext cx="932392" cy="311184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Участковый уполномоченный полиции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55576" y="1693667"/>
            <a:ext cx="7560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Инспектор ДПС </a:t>
            </a:r>
          </a:p>
          <a:p>
            <a:r>
              <a:rPr lang="ru-RU" sz="2400" dirty="0" smtClean="0"/>
              <a:t>(</a:t>
            </a:r>
            <a:r>
              <a:rPr lang="ru-RU" sz="2400" dirty="0"/>
              <a:t>среднее специальное или высшее образование</a:t>
            </a:r>
            <a:r>
              <a:rPr lang="ru-RU" sz="2400" dirty="0" smtClean="0"/>
              <a:t>)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564904"/>
            <a:ext cx="6372200" cy="408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10044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чение">
  <a:themeElements>
    <a:clrScheme name="Течение 5">
      <a:dk1>
        <a:srgbClr val="5C1F00"/>
      </a:dk1>
      <a:lt1>
        <a:srgbClr val="FFFFFF"/>
      </a:lt1>
      <a:dk2>
        <a:srgbClr val="8C0000"/>
      </a:dk2>
      <a:lt2>
        <a:srgbClr val="DFD293"/>
      </a:lt2>
      <a:accent1>
        <a:srgbClr val="FF6845"/>
      </a:accent1>
      <a:accent2>
        <a:srgbClr val="BE7960"/>
      </a:accent2>
      <a:accent3>
        <a:srgbClr val="C5AAAA"/>
      </a:accent3>
      <a:accent4>
        <a:srgbClr val="DADADA"/>
      </a:accent4>
      <a:accent5>
        <a:srgbClr val="FFB9B0"/>
      </a:accent5>
      <a:accent6>
        <a:srgbClr val="AC6D56"/>
      </a:accent6>
      <a:hlink>
        <a:srgbClr val="FFFFCC"/>
      </a:hlink>
      <a:folHlink>
        <a:srgbClr val="FFCC00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267F68074993F4BA8CF69181CBA1610" ma:contentTypeVersion="50" ma:contentTypeDescription="Создание документа." ma:contentTypeScope="" ma:versionID="1291d2a2716b387c934796a820a420ad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2d3834e41351422db010085b161a716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AWJJH2MPE6E2-1794534657-996</_dlc_DocId>
    <_dlc_DocIdUrl xmlns="4a252ca3-5a62-4c1c-90a6-29f4710e47f8">
      <Url>http://edu-sps.koiro.local/BuyR/TalSchool/_layouts/15/DocIdRedir.aspx?ID=AWJJH2MPE6E2-1794534657-996</Url>
      <Description>AWJJH2MPE6E2-1794534657-996</Description>
    </_dlc_DocIdUrl>
  </documentManagement>
</p:properties>
</file>

<file path=customXml/itemProps1.xml><?xml version="1.0" encoding="utf-8"?>
<ds:datastoreItem xmlns:ds="http://schemas.openxmlformats.org/officeDocument/2006/customXml" ds:itemID="{70AE28D4-2CCC-4C83-9F86-C578519BF97C}"/>
</file>

<file path=customXml/itemProps2.xml><?xml version="1.0" encoding="utf-8"?>
<ds:datastoreItem xmlns:ds="http://schemas.openxmlformats.org/officeDocument/2006/customXml" ds:itemID="{DFF27F33-512C-42C0-84C8-DB44B6CA07C0}"/>
</file>

<file path=customXml/itemProps3.xml><?xml version="1.0" encoding="utf-8"?>
<ds:datastoreItem xmlns:ds="http://schemas.openxmlformats.org/officeDocument/2006/customXml" ds:itemID="{0F3B3D8D-FB03-4B9D-8219-DFC0C924D2E4}"/>
</file>

<file path=customXml/itemProps4.xml><?xml version="1.0" encoding="utf-8"?>
<ds:datastoreItem xmlns:ds="http://schemas.openxmlformats.org/officeDocument/2006/customXml" ds:itemID="{AEEA9F52-A069-4CAA-9C62-065A56A169D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</TotalTime>
  <Words>261</Words>
  <Application>Microsoft Office PowerPoint</Application>
  <PresentationFormat>Экран (4:3)</PresentationFormat>
  <Paragraphs>64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Течение</vt:lpstr>
      <vt:lpstr>Слайд 1</vt:lpstr>
      <vt:lpstr>Стабильная заработная плата </vt:lpstr>
      <vt:lpstr>Обеспечение формой и служебным транспортом</vt:lpstr>
      <vt:lpstr>Социальные гарантии</vt:lpstr>
      <vt:lpstr>Обеспечение жильем</vt:lpstr>
      <vt:lpstr>Основные специальности:</vt:lpstr>
      <vt:lpstr>Основные специальности:</vt:lpstr>
      <vt:lpstr>Основные специальности:</vt:lpstr>
      <vt:lpstr>Основные специальности:</vt:lpstr>
      <vt:lpstr>Основные специальности:</vt:lpstr>
      <vt:lpstr>Основные специальности:</vt:lpstr>
      <vt:lpstr>Основные специальности:</vt:lpstr>
      <vt:lpstr>Ведомственные ВУЗы</vt:lpstr>
      <vt:lpstr>Специальности</vt:lpstr>
      <vt:lpstr>Интересное обучение</vt:lpstr>
      <vt:lpstr>Интересное обучение</vt:lpstr>
      <vt:lpstr>Интересное обучение</vt:lpstr>
      <vt:lpstr>Занятия спортом</vt:lpstr>
      <vt:lpstr>Досуг</vt:lpstr>
      <vt:lpstr>Подробная информация на официальных сайтах образовательных организаций МВД России</vt:lpstr>
    </vt:vector>
  </TitlesOfParts>
  <Company>PFA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barten</dc:creator>
  <cp:lastModifiedBy>я</cp:lastModifiedBy>
  <cp:revision>99</cp:revision>
  <cp:lastPrinted>2005-11-30T20:28:36Z</cp:lastPrinted>
  <dcterms:created xsi:type="dcterms:W3CDTF">2005-11-16T08:22:50Z</dcterms:created>
  <dcterms:modified xsi:type="dcterms:W3CDTF">2021-04-06T11:09:38Z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0x010100B267F68074993F4BA8CF69181CBA1610</vt:lpwstr>
  </property>
  <property fmtid="{D5CDD505-2E9C-101B-9397-08002B2CF9AE}" pid="3" name="_dlc_DocIdItemGuid">
    <vt:lpwstr>e6b4595e-0a2c-4a0c-a599-b7f6c97c969d</vt:lpwstr>
  </property>
</Properties>
</file>