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60" r:id="rId11"/>
    <p:sldId id="264" r:id="rId12"/>
    <p:sldId id="265" r:id="rId13"/>
    <p:sldId id="266" r:id="rId14"/>
    <p:sldId id="267" r:id="rId15"/>
    <p:sldId id="268" r:id="rId16"/>
    <p:sldId id="274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DB771-AB32-4C60-B5F9-DF2AC5F8761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F38B386E-B4A9-4A74-9541-BB4CA926F478}">
      <dgm:prSet phldrT="[Текст]" custT="1"/>
      <dgm:spPr/>
      <dgm:t>
        <a:bodyPr/>
        <a:lstStyle/>
        <a:p>
          <a:r>
            <a:rPr lang="ru-RU" sz="4400" dirty="0" smtClean="0"/>
            <a:t>Туризм</a:t>
          </a:r>
          <a:endParaRPr lang="ru-RU" sz="4400" dirty="0"/>
        </a:p>
      </dgm:t>
    </dgm:pt>
    <dgm:pt modelId="{5049353A-0CDE-4B11-B6B7-C23A629CDCFB}" type="parTrans" cxnId="{25502C44-3F3B-4FFC-9A3D-313BF7CAD5F5}">
      <dgm:prSet/>
      <dgm:spPr/>
      <dgm:t>
        <a:bodyPr/>
        <a:lstStyle/>
        <a:p>
          <a:endParaRPr lang="ru-RU"/>
        </a:p>
      </dgm:t>
    </dgm:pt>
    <dgm:pt modelId="{01C9064B-1EBE-400D-B714-17B3D395700B}" type="sibTrans" cxnId="{25502C44-3F3B-4FFC-9A3D-313BF7CAD5F5}">
      <dgm:prSet/>
      <dgm:spPr/>
      <dgm:t>
        <a:bodyPr/>
        <a:lstStyle/>
        <a:p>
          <a:endParaRPr lang="ru-RU"/>
        </a:p>
      </dgm:t>
    </dgm:pt>
    <dgm:pt modelId="{8791AF80-88F4-49D8-A00B-052DD708E502}">
      <dgm:prSet phldrT="[Текст]" custT="1"/>
      <dgm:spPr/>
      <dgm:t>
        <a:bodyPr/>
        <a:lstStyle/>
        <a:p>
          <a:r>
            <a:rPr lang="ru-RU" sz="2800" dirty="0" smtClean="0"/>
            <a:t>Образовательная деятельность</a:t>
          </a:r>
          <a:endParaRPr lang="ru-RU" sz="2800" dirty="0"/>
        </a:p>
      </dgm:t>
    </dgm:pt>
    <dgm:pt modelId="{F4E71334-E70B-4C37-AA7A-36AB71C0D736}" type="parTrans" cxnId="{07F4C678-2F0B-4036-BD53-E9E85B2398F4}">
      <dgm:prSet/>
      <dgm:spPr/>
      <dgm:t>
        <a:bodyPr/>
        <a:lstStyle/>
        <a:p>
          <a:endParaRPr lang="ru-RU"/>
        </a:p>
      </dgm:t>
    </dgm:pt>
    <dgm:pt modelId="{2A20EFE6-8D09-4F4E-8D8F-A40A39DF85CF}" type="sibTrans" cxnId="{07F4C678-2F0B-4036-BD53-E9E85B2398F4}">
      <dgm:prSet/>
      <dgm:spPr/>
      <dgm:t>
        <a:bodyPr/>
        <a:lstStyle/>
        <a:p>
          <a:endParaRPr lang="ru-RU"/>
        </a:p>
      </dgm:t>
    </dgm:pt>
    <dgm:pt modelId="{ED826023-355E-48D6-A949-9D83599F5251}" type="pres">
      <dgm:prSet presAssocID="{CBEDB771-AB32-4C60-B5F9-DF2AC5F87615}" presName="compositeShape" presStyleCnt="0">
        <dgm:presLayoutVars>
          <dgm:chMax val="7"/>
          <dgm:dir/>
          <dgm:resizeHandles val="exact"/>
        </dgm:presLayoutVars>
      </dgm:prSet>
      <dgm:spPr/>
    </dgm:pt>
    <dgm:pt modelId="{2A173C8A-A85F-46B0-AA00-85B0ACF742D1}" type="pres">
      <dgm:prSet presAssocID="{F38B386E-B4A9-4A74-9541-BB4CA926F478}" presName="circ1" presStyleLbl="vennNode1" presStyleIdx="0" presStyleCnt="2" custLinFactNeighborX="-1297" custLinFactNeighborY="-2591"/>
      <dgm:spPr/>
      <dgm:t>
        <a:bodyPr/>
        <a:lstStyle/>
        <a:p>
          <a:endParaRPr lang="ru-RU"/>
        </a:p>
      </dgm:t>
    </dgm:pt>
    <dgm:pt modelId="{951BA7DD-F8A7-49FA-8764-957A4E18AF69}" type="pres">
      <dgm:prSet presAssocID="{F38B386E-B4A9-4A74-9541-BB4CA926F4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FF59-8491-4A5A-91AA-A94A849515E5}" type="pres">
      <dgm:prSet presAssocID="{8791AF80-88F4-49D8-A00B-052DD708E502}" presName="circ2" presStyleLbl="vennNode1" presStyleIdx="1" presStyleCnt="2"/>
      <dgm:spPr/>
      <dgm:t>
        <a:bodyPr/>
        <a:lstStyle/>
        <a:p>
          <a:endParaRPr lang="ru-RU"/>
        </a:p>
      </dgm:t>
    </dgm:pt>
    <dgm:pt modelId="{44723A47-D68F-4E3F-953F-D7FC25CC3CA0}" type="pres">
      <dgm:prSet presAssocID="{8791AF80-88F4-49D8-A00B-052DD708E50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4C678-2F0B-4036-BD53-E9E85B2398F4}" srcId="{CBEDB771-AB32-4C60-B5F9-DF2AC5F87615}" destId="{8791AF80-88F4-49D8-A00B-052DD708E502}" srcOrd="1" destOrd="0" parTransId="{F4E71334-E70B-4C37-AA7A-36AB71C0D736}" sibTransId="{2A20EFE6-8D09-4F4E-8D8F-A40A39DF85CF}"/>
    <dgm:cxn modelId="{25502C44-3F3B-4FFC-9A3D-313BF7CAD5F5}" srcId="{CBEDB771-AB32-4C60-B5F9-DF2AC5F87615}" destId="{F38B386E-B4A9-4A74-9541-BB4CA926F478}" srcOrd="0" destOrd="0" parTransId="{5049353A-0CDE-4B11-B6B7-C23A629CDCFB}" sibTransId="{01C9064B-1EBE-400D-B714-17B3D395700B}"/>
    <dgm:cxn modelId="{0C73EABA-38EB-4241-A8FD-B2612D93F0D7}" type="presOf" srcId="{F38B386E-B4A9-4A74-9541-BB4CA926F478}" destId="{2A173C8A-A85F-46B0-AA00-85B0ACF742D1}" srcOrd="0" destOrd="0" presId="urn:microsoft.com/office/officeart/2005/8/layout/venn1"/>
    <dgm:cxn modelId="{D8F34142-693E-43DE-8ADD-04DB6C450AE5}" type="presOf" srcId="{8791AF80-88F4-49D8-A00B-052DD708E502}" destId="{44723A47-D68F-4E3F-953F-D7FC25CC3CA0}" srcOrd="1" destOrd="0" presId="urn:microsoft.com/office/officeart/2005/8/layout/venn1"/>
    <dgm:cxn modelId="{3B147D97-093E-4CFE-95D5-DCFA9F7B35FF}" type="presOf" srcId="{8791AF80-88F4-49D8-A00B-052DD708E502}" destId="{3090FF59-8491-4A5A-91AA-A94A849515E5}" srcOrd="0" destOrd="0" presId="urn:microsoft.com/office/officeart/2005/8/layout/venn1"/>
    <dgm:cxn modelId="{A285637F-6F61-4417-9B34-147BE61A3F48}" type="presOf" srcId="{CBEDB771-AB32-4C60-B5F9-DF2AC5F87615}" destId="{ED826023-355E-48D6-A949-9D83599F5251}" srcOrd="0" destOrd="0" presId="urn:microsoft.com/office/officeart/2005/8/layout/venn1"/>
    <dgm:cxn modelId="{8121D98C-3B47-42E3-BB83-59F3E25B1878}" type="presOf" srcId="{F38B386E-B4A9-4A74-9541-BB4CA926F478}" destId="{951BA7DD-F8A7-49FA-8764-957A4E18AF69}" srcOrd="1" destOrd="0" presId="urn:microsoft.com/office/officeart/2005/8/layout/venn1"/>
    <dgm:cxn modelId="{0F6A2DCB-3D9B-4FDE-810A-384EBF1E777E}" type="presParOf" srcId="{ED826023-355E-48D6-A949-9D83599F5251}" destId="{2A173C8A-A85F-46B0-AA00-85B0ACF742D1}" srcOrd="0" destOrd="0" presId="urn:microsoft.com/office/officeart/2005/8/layout/venn1"/>
    <dgm:cxn modelId="{D644E2F7-7BDF-4B3D-9497-2386AB31D7E0}" type="presParOf" srcId="{ED826023-355E-48D6-A949-9D83599F5251}" destId="{951BA7DD-F8A7-49FA-8764-957A4E18AF69}" srcOrd="1" destOrd="0" presId="urn:microsoft.com/office/officeart/2005/8/layout/venn1"/>
    <dgm:cxn modelId="{E60F6D5D-C2F9-4D7C-A70B-E3CE96BD4A5A}" type="presParOf" srcId="{ED826023-355E-48D6-A949-9D83599F5251}" destId="{3090FF59-8491-4A5A-91AA-A94A849515E5}" srcOrd="2" destOrd="0" presId="urn:microsoft.com/office/officeart/2005/8/layout/venn1"/>
    <dgm:cxn modelId="{AC257178-74A0-4F95-9ECC-AE3BC0A175E5}" type="presParOf" srcId="{ED826023-355E-48D6-A949-9D83599F5251}" destId="{44723A47-D68F-4E3F-953F-D7FC25CC3CA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BC2BFB-8BC0-4D90-82E7-2AF066B4FA2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6D13452F-732D-440B-942E-68087BAAF56A}">
      <dgm:prSet phldrT="[Текст]"/>
      <dgm:spPr/>
      <dgm:t>
        <a:bodyPr/>
        <a:lstStyle/>
        <a:p>
          <a:r>
            <a:rPr lang="ru-RU" dirty="0" smtClean="0"/>
            <a:t>Учащиеся (родители, педагоги)</a:t>
          </a:r>
          <a:endParaRPr lang="ru-RU" dirty="0"/>
        </a:p>
      </dgm:t>
    </dgm:pt>
    <dgm:pt modelId="{260C771E-DFF4-42EA-A027-1636D388CEB2}" type="parTrans" cxnId="{7FBF9B74-DD30-4C68-A7BD-36A923CE080D}">
      <dgm:prSet/>
      <dgm:spPr/>
    </dgm:pt>
    <dgm:pt modelId="{C80CDCA6-13AE-49DE-B29A-AB2F9E6C5A01}" type="sibTrans" cxnId="{7FBF9B74-DD30-4C68-A7BD-36A923CE080D}">
      <dgm:prSet/>
      <dgm:spPr/>
    </dgm:pt>
    <dgm:pt modelId="{5F28AECA-FEA3-466C-A0D5-D09FE0C868C3}">
      <dgm:prSet phldrT="[Текст]"/>
      <dgm:spPr/>
      <dgm:t>
        <a:bodyPr/>
        <a:lstStyle/>
        <a:p>
          <a:r>
            <a:rPr lang="ru-RU" dirty="0" smtClean="0"/>
            <a:t>Задания, учебно-исследовательская работа, теоретическая подготовка, сбор материала</a:t>
          </a:r>
          <a:endParaRPr lang="ru-RU" dirty="0"/>
        </a:p>
      </dgm:t>
    </dgm:pt>
    <dgm:pt modelId="{C019C3B9-1FD9-4CBF-9707-C625ABE837A0}" type="parTrans" cxnId="{099CAF6B-3207-4B0E-AF56-C1B5553AF892}">
      <dgm:prSet/>
      <dgm:spPr/>
    </dgm:pt>
    <dgm:pt modelId="{8C7BBFC3-8D64-4B1A-A6AC-7EF5D4C76B92}" type="sibTrans" cxnId="{099CAF6B-3207-4B0E-AF56-C1B5553AF892}">
      <dgm:prSet/>
      <dgm:spPr/>
    </dgm:pt>
    <dgm:pt modelId="{99B65B44-2714-406D-B7C0-09A6B085831A}">
      <dgm:prSet phldrT="[Текст]"/>
      <dgm:spPr/>
      <dgm:t>
        <a:bodyPr/>
        <a:lstStyle/>
        <a:p>
          <a:r>
            <a:rPr lang="ru-RU" dirty="0" smtClean="0"/>
            <a:t>Экскурсии, походы, туры</a:t>
          </a:r>
          <a:endParaRPr lang="ru-RU" dirty="0"/>
        </a:p>
      </dgm:t>
    </dgm:pt>
    <dgm:pt modelId="{B7F06FF9-57AE-4E9B-8025-D1CA65D510B9}" type="parTrans" cxnId="{866D27B2-CA55-469A-8B0D-24A9029399AE}">
      <dgm:prSet/>
      <dgm:spPr/>
    </dgm:pt>
    <dgm:pt modelId="{C263443F-DED7-44E6-AB40-31E5EC3C463C}" type="sibTrans" cxnId="{866D27B2-CA55-469A-8B0D-24A9029399AE}">
      <dgm:prSet/>
      <dgm:spPr/>
    </dgm:pt>
    <dgm:pt modelId="{DE792521-339F-4586-BE3E-0AC3734A8933}">
      <dgm:prSet/>
      <dgm:spPr/>
      <dgm:t>
        <a:bodyPr/>
        <a:lstStyle/>
        <a:p>
          <a:r>
            <a:rPr lang="ru-RU" dirty="0" smtClean="0"/>
            <a:t>Результат (выступление, презентация, фоторепортаж)</a:t>
          </a:r>
          <a:endParaRPr lang="ru-RU" dirty="0"/>
        </a:p>
      </dgm:t>
    </dgm:pt>
    <dgm:pt modelId="{3A4BF98E-31E4-4C8D-88C0-1AA3FDB82BFB}" type="parTrans" cxnId="{31FBCBAA-0554-4A08-8F43-B0D809849E05}">
      <dgm:prSet/>
      <dgm:spPr/>
    </dgm:pt>
    <dgm:pt modelId="{CF3E06CE-08D4-4C9D-96BE-E070F2A0DCCE}" type="sibTrans" cxnId="{31FBCBAA-0554-4A08-8F43-B0D809849E05}">
      <dgm:prSet/>
      <dgm:spPr/>
    </dgm:pt>
    <dgm:pt modelId="{9710AB68-00A7-427F-B700-F1352FEABF38}" type="pres">
      <dgm:prSet presAssocID="{BFBC2BFB-8BC0-4D90-82E7-2AF066B4FA26}" presName="CompostProcess" presStyleCnt="0">
        <dgm:presLayoutVars>
          <dgm:dir/>
          <dgm:resizeHandles val="exact"/>
        </dgm:presLayoutVars>
      </dgm:prSet>
      <dgm:spPr/>
    </dgm:pt>
    <dgm:pt modelId="{197B076F-763C-4AA2-9757-A5027958BDDD}" type="pres">
      <dgm:prSet presAssocID="{BFBC2BFB-8BC0-4D90-82E7-2AF066B4FA26}" presName="arrow" presStyleLbl="bgShp" presStyleIdx="0" presStyleCnt="1"/>
      <dgm:spPr/>
    </dgm:pt>
    <dgm:pt modelId="{B13E9F52-60B2-45F6-8418-ECA9295AA496}" type="pres">
      <dgm:prSet presAssocID="{BFBC2BFB-8BC0-4D90-82E7-2AF066B4FA26}" presName="linearProcess" presStyleCnt="0"/>
      <dgm:spPr/>
    </dgm:pt>
    <dgm:pt modelId="{C2E62B2D-B971-42C4-8A59-AA25F7ACD2A1}" type="pres">
      <dgm:prSet presAssocID="{6D13452F-732D-440B-942E-68087BAAF56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A2622-2ABF-4AFC-B94A-4143F150B5E8}" type="pres">
      <dgm:prSet presAssocID="{C80CDCA6-13AE-49DE-B29A-AB2F9E6C5A01}" presName="sibTrans" presStyleCnt="0"/>
      <dgm:spPr/>
    </dgm:pt>
    <dgm:pt modelId="{224ED27C-7BE4-4087-AA20-67C8C8B367C5}" type="pres">
      <dgm:prSet presAssocID="{5F28AECA-FEA3-466C-A0D5-D09FE0C868C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C9CA9-1A70-4821-AA85-2270BA6F7C3B}" type="pres">
      <dgm:prSet presAssocID="{8C7BBFC3-8D64-4B1A-A6AC-7EF5D4C76B92}" presName="sibTrans" presStyleCnt="0"/>
      <dgm:spPr/>
    </dgm:pt>
    <dgm:pt modelId="{3B7584F7-6B72-402E-B8A6-BFA7758FA264}" type="pres">
      <dgm:prSet presAssocID="{99B65B44-2714-406D-B7C0-09A6B085831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AFDCD-EBE6-4892-B5B9-70B1D496BB5B}" type="pres">
      <dgm:prSet presAssocID="{C263443F-DED7-44E6-AB40-31E5EC3C463C}" presName="sibTrans" presStyleCnt="0"/>
      <dgm:spPr/>
    </dgm:pt>
    <dgm:pt modelId="{304D9F0E-6F2C-4247-AA35-EE54F31FD6F6}" type="pres">
      <dgm:prSet presAssocID="{DE792521-339F-4586-BE3E-0AC3734A893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FBCBAA-0554-4A08-8F43-B0D809849E05}" srcId="{BFBC2BFB-8BC0-4D90-82E7-2AF066B4FA26}" destId="{DE792521-339F-4586-BE3E-0AC3734A8933}" srcOrd="3" destOrd="0" parTransId="{3A4BF98E-31E4-4C8D-88C0-1AA3FDB82BFB}" sibTransId="{CF3E06CE-08D4-4C9D-96BE-E070F2A0DCCE}"/>
    <dgm:cxn modelId="{099CAF6B-3207-4B0E-AF56-C1B5553AF892}" srcId="{BFBC2BFB-8BC0-4D90-82E7-2AF066B4FA26}" destId="{5F28AECA-FEA3-466C-A0D5-D09FE0C868C3}" srcOrd="1" destOrd="0" parTransId="{C019C3B9-1FD9-4CBF-9707-C625ABE837A0}" sibTransId="{8C7BBFC3-8D64-4B1A-A6AC-7EF5D4C76B92}"/>
    <dgm:cxn modelId="{9D6E59A2-80E4-4A1A-A1C9-E0C317518717}" type="presOf" srcId="{6D13452F-732D-440B-942E-68087BAAF56A}" destId="{C2E62B2D-B971-42C4-8A59-AA25F7ACD2A1}" srcOrd="0" destOrd="0" presId="urn:microsoft.com/office/officeart/2005/8/layout/hProcess9"/>
    <dgm:cxn modelId="{03E3466D-E3AD-465A-A2E3-C6CF42185803}" type="presOf" srcId="{5F28AECA-FEA3-466C-A0D5-D09FE0C868C3}" destId="{224ED27C-7BE4-4087-AA20-67C8C8B367C5}" srcOrd="0" destOrd="0" presId="urn:microsoft.com/office/officeart/2005/8/layout/hProcess9"/>
    <dgm:cxn modelId="{1001E472-12D3-4244-A1AD-B99250E587DF}" type="presOf" srcId="{BFBC2BFB-8BC0-4D90-82E7-2AF066B4FA26}" destId="{9710AB68-00A7-427F-B700-F1352FEABF38}" srcOrd="0" destOrd="0" presId="urn:microsoft.com/office/officeart/2005/8/layout/hProcess9"/>
    <dgm:cxn modelId="{7FBF9B74-DD30-4C68-A7BD-36A923CE080D}" srcId="{BFBC2BFB-8BC0-4D90-82E7-2AF066B4FA26}" destId="{6D13452F-732D-440B-942E-68087BAAF56A}" srcOrd="0" destOrd="0" parTransId="{260C771E-DFF4-42EA-A027-1636D388CEB2}" sibTransId="{C80CDCA6-13AE-49DE-B29A-AB2F9E6C5A01}"/>
    <dgm:cxn modelId="{C7D673DE-A0C3-4F46-AFF6-9970C96B5E8B}" type="presOf" srcId="{DE792521-339F-4586-BE3E-0AC3734A8933}" destId="{304D9F0E-6F2C-4247-AA35-EE54F31FD6F6}" srcOrd="0" destOrd="0" presId="urn:microsoft.com/office/officeart/2005/8/layout/hProcess9"/>
    <dgm:cxn modelId="{866D27B2-CA55-469A-8B0D-24A9029399AE}" srcId="{BFBC2BFB-8BC0-4D90-82E7-2AF066B4FA26}" destId="{99B65B44-2714-406D-B7C0-09A6B085831A}" srcOrd="2" destOrd="0" parTransId="{B7F06FF9-57AE-4E9B-8025-D1CA65D510B9}" sibTransId="{C263443F-DED7-44E6-AB40-31E5EC3C463C}"/>
    <dgm:cxn modelId="{D2D5B278-41E4-4C0C-9A32-9B980C93C6BE}" type="presOf" srcId="{99B65B44-2714-406D-B7C0-09A6B085831A}" destId="{3B7584F7-6B72-402E-B8A6-BFA7758FA264}" srcOrd="0" destOrd="0" presId="urn:microsoft.com/office/officeart/2005/8/layout/hProcess9"/>
    <dgm:cxn modelId="{0E7B7F9E-A750-49A6-AF61-00782B988318}" type="presParOf" srcId="{9710AB68-00A7-427F-B700-F1352FEABF38}" destId="{197B076F-763C-4AA2-9757-A5027958BDDD}" srcOrd="0" destOrd="0" presId="urn:microsoft.com/office/officeart/2005/8/layout/hProcess9"/>
    <dgm:cxn modelId="{69C8388F-AD58-4D9D-BDF0-8B8C912122A4}" type="presParOf" srcId="{9710AB68-00A7-427F-B700-F1352FEABF38}" destId="{B13E9F52-60B2-45F6-8418-ECA9295AA496}" srcOrd="1" destOrd="0" presId="urn:microsoft.com/office/officeart/2005/8/layout/hProcess9"/>
    <dgm:cxn modelId="{ED91EFA3-4258-4191-B60A-FF6C57EBFE1B}" type="presParOf" srcId="{B13E9F52-60B2-45F6-8418-ECA9295AA496}" destId="{C2E62B2D-B971-42C4-8A59-AA25F7ACD2A1}" srcOrd="0" destOrd="0" presId="urn:microsoft.com/office/officeart/2005/8/layout/hProcess9"/>
    <dgm:cxn modelId="{89AD834F-1522-43D8-9B01-9E1EFAABF3E6}" type="presParOf" srcId="{B13E9F52-60B2-45F6-8418-ECA9295AA496}" destId="{CD6A2622-2ABF-4AFC-B94A-4143F150B5E8}" srcOrd="1" destOrd="0" presId="urn:microsoft.com/office/officeart/2005/8/layout/hProcess9"/>
    <dgm:cxn modelId="{605BDFC4-8EC1-4DB0-907F-AFBFD7EE61E8}" type="presParOf" srcId="{B13E9F52-60B2-45F6-8418-ECA9295AA496}" destId="{224ED27C-7BE4-4087-AA20-67C8C8B367C5}" srcOrd="2" destOrd="0" presId="urn:microsoft.com/office/officeart/2005/8/layout/hProcess9"/>
    <dgm:cxn modelId="{0FE54FCE-EDE6-4BA3-83C9-C7293E3837A7}" type="presParOf" srcId="{B13E9F52-60B2-45F6-8418-ECA9295AA496}" destId="{80DC9CA9-1A70-4821-AA85-2270BA6F7C3B}" srcOrd="3" destOrd="0" presId="urn:microsoft.com/office/officeart/2005/8/layout/hProcess9"/>
    <dgm:cxn modelId="{B8DDEE76-7BF0-4A7E-955A-52F710911B09}" type="presParOf" srcId="{B13E9F52-60B2-45F6-8418-ECA9295AA496}" destId="{3B7584F7-6B72-402E-B8A6-BFA7758FA264}" srcOrd="4" destOrd="0" presId="urn:microsoft.com/office/officeart/2005/8/layout/hProcess9"/>
    <dgm:cxn modelId="{D23792A7-1E2E-43C0-8DE4-6CE15E99339B}" type="presParOf" srcId="{B13E9F52-60B2-45F6-8418-ECA9295AA496}" destId="{606AFDCD-EBE6-4892-B5B9-70B1D496BB5B}" srcOrd="5" destOrd="0" presId="urn:microsoft.com/office/officeart/2005/8/layout/hProcess9"/>
    <dgm:cxn modelId="{77482651-22ED-48D6-B568-2C3AC73B4533}" type="presParOf" srcId="{B13E9F52-60B2-45F6-8418-ECA9295AA496}" destId="{304D9F0E-6F2C-4247-AA35-EE54F31FD6F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0E8A3-63C2-491A-B38D-4A11B566C53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E37E2-7322-47AD-9F78-511932FD7DF0}">
      <dgm:prSet phldrT="[Текст]"/>
      <dgm:spPr/>
      <dgm:t>
        <a:bodyPr/>
        <a:lstStyle/>
        <a:p>
          <a:r>
            <a:rPr lang="ru-RU" dirty="0" smtClean="0"/>
            <a:t>Учащиеся, педагоги</a:t>
          </a:r>
          <a:endParaRPr lang="ru-RU" dirty="0"/>
        </a:p>
      </dgm:t>
    </dgm:pt>
    <dgm:pt modelId="{0BFB0921-7620-4743-8018-72BCFA023205}" type="parTrans" cxnId="{1339368F-853F-482B-8FB7-CDFF2ECF9538}">
      <dgm:prSet/>
      <dgm:spPr/>
      <dgm:t>
        <a:bodyPr/>
        <a:lstStyle/>
        <a:p>
          <a:endParaRPr lang="ru-RU"/>
        </a:p>
      </dgm:t>
    </dgm:pt>
    <dgm:pt modelId="{6F230C69-17F0-44D2-AA59-8FB7E3D1D85D}" type="sibTrans" cxnId="{1339368F-853F-482B-8FB7-CDFF2ECF9538}">
      <dgm:prSet/>
      <dgm:spPr/>
      <dgm:t>
        <a:bodyPr/>
        <a:lstStyle/>
        <a:p>
          <a:endParaRPr lang="ru-RU"/>
        </a:p>
      </dgm:t>
    </dgm:pt>
    <dgm:pt modelId="{B72D689F-4FF3-4A57-B4E1-BB7BB5A22DBE}">
      <dgm:prSet phldrT="[Текст]"/>
      <dgm:spPr/>
      <dgm:t>
        <a:bodyPr/>
        <a:lstStyle/>
        <a:p>
          <a:r>
            <a:rPr lang="ru-RU" dirty="0" smtClean="0"/>
            <a:t>Многопредметные школы</a:t>
          </a:r>
          <a:endParaRPr lang="ru-RU" dirty="0"/>
        </a:p>
      </dgm:t>
    </dgm:pt>
    <dgm:pt modelId="{111A40A3-A357-40FF-88DA-75350C21E916}" type="parTrans" cxnId="{0DBDE994-8077-4DF4-9C33-E3784DDC302B}">
      <dgm:prSet/>
      <dgm:spPr/>
      <dgm:t>
        <a:bodyPr/>
        <a:lstStyle/>
        <a:p>
          <a:endParaRPr lang="ru-RU"/>
        </a:p>
      </dgm:t>
    </dgm:pt>
    <dgm:pt modelId="{892F7F4F-A834-4605-B70F-1EA0D88880EC}" type="sibTrans" cxnId="{0DBDE994-8077-4DF4-9C33-E3784DDC302B}">
      <dgm:prSet/>
      <dgm:spPr/>
      <dgm:t>
        <a:bodyPr/>
        <a:lstStyle/>
        <a:p>
          <a:endParaRPr lang="ru-RU"/>
        </a:p>
      </dgm:t>
    </dgm:pt>
    <dgm:pt modelId="{B4F0C67F-6733-49F1-A3F5-E8433BC80D57}">
      <dgm:prSet phldrT="[Текст]"/>
      <dgm:spPr/>
      <dgm:t>
        <a:bodyPr/>
        <a:lstStyle/>
        <a:p>
          <a:r>
            <a:rPr lang="ru-RU" dirty="0" smtClean="0"/>
            <a:t>Профильные лагеря</a:t>
          </a:r>
          <a:endParaRPr lang="ru-RU" dirty="0"/>
        </a:p>
      </dgm:t>
    </dgm:pt>
    <dgm:pt modelId="{6DE7AD79-6813-4684-A9FB-45E3B23AD968}" type="parTrans" cxnId="{B60F93E8-5C77-4D88-BC89-94D7C8AE33D2}">
      <dgm:prSet/>
      <dgm:spPr/>
      <dgm:t>
        <a:bodyPr/>
        <a:lstStyle/>
        <a:p>
          <a:endParaRPr lang="ru-RU"/>
        </a:p>
      </dgm:t>
    </dgm:pt>
    <dgm:pt modelId="{647E5CA8-61AA-4A55-AFBC-A41CB1308B1D}" type="sibTrans" cxnId="{B60F93E8-5C77-4D88-BC89-94D7C8AE33D2}">
      <dgm:prSet/>
      <dgm:spPr/>
      <dgm:t>
        <a:bodyPr/>
        <a:lstStyle/>
        <a:p>
          <a:endParaRPr lang="ru-RU"/>
        </a:p>
      </dgm:t>
    </dgm:pt>
    <dgm:pt modelId="{AF4B59AE-B055-4E03-9C61-95AFC23D2FEC}">
      <dgm:prSet phldrT="[Текст]"/>
      <dgm:spPr/>
      <dgm:t>
        <a:bodyPr/>
        <a:lstStyle/>
        <a:p>
          <a:r>
            <a:rPr lang="ru-RU" dirty="0" smtClean="0"/>
            <a:t>Уроки, мероприятия в других школах</a:t>
          </a:r>
          <a:endParaRPr lang="ru-RU" dirty="0"/>
        </a:p>
      </dgm:t>
    </dgm:pt>
    <dgm:pt modelId="{BCCAD595-F682-4A55-9F9F-3E268852EF00}" type="parTrans" cxnId="{78FD48B6-7078-4A73-A1C7-FE1D6C12045E}">
      <dgm:prSet/>
      <dgm:spPr/>
      <dgm:t>
        <a:bodyPr/>
        <a:lstStyle/>
        <a:p>
          <a:endParaRPr lang="ru-RU"/>
        </a:p>
      </dgm:t>
    </dgm:pt>
    <dgm:pt modelId="{5A8663EC-89FD-4A99-8F97-5A7B72151EF8}" type="sibTrans" cxnId="{78FD48B6-7078-4A73-A1C7-FE1D6C12045E}">
      <dgm:prSet/>
      <dgm:spPr/>
      <dgm:t>
        <a:bodyPr/>
        <a:lstStyle/>
        <a:p>
          <a:endParaRPr lang="ru-RU"/>
        </a:p>
      </dgm:t>
    </dgm:pt>
    <dgm:pt modelId="{9F7172D7-A1F3-45DB-92C1-13E9D12A67B3}" type="pres">
      <dgm:prSet presAssocID="{D000E8A3-63C2-491A-B38D-4A11B566C5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8B2F06-60B5-40D3-9C0A-9A7F3D82B658}" type="pres">
      <dgm:prSet presAssocID="{013E37E2-7322-47AD-9F78-511932FD7DF0}" presName="singleCycle" presStyleCnt="0"/>
      <dgm:spPr/>
    </dgm:pt>
    <dgm:pt modelId="{48ED8704-5ED8-4B2E-B532-614E57583B83}" type="pres">
      <dgm:prSet presAssocID="{013E37E2-7322-47AD-9F78-511932FD7DF0}" presName="singleCenter" presStyleLbl="node1" presStyleIdx="0" presStyleCnt="4" custLinFactNeighborX="2096" custLinFactNeighborY="-845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138B6C7-27F6-4280-9FC4-2D01687820A6}" type="pres">
      <dgm:prSet presAssocID="{111A40A3-A357-40FF-88DA-75350C21E916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20E8BC1-402D-4473-8357-A9AD8FBBBF85}" type="pres">
      <dgm:prSet presAssocID="{B72D689F-4FF3-4A57-B4E1-BB7BB5A22DBE}" presName="text0" presStyleLbl="node1" presStyleIdx="1" presStyleCnt="4" custScaleX="283609" custScaleY="146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0857E-6EA1-4491-84C0-7DC2DC6EFC11}" type="pres">
      <dgm:prSet presAssocID="{6DE7AD79-6813-4684-A9FB-45E3B23AD968}" presName="Name56" presStyleLbl="parChTrans1D2" presStyleIdx="1" presStyleCnt="3"/>
      <dgm:spPr/>
      <dgm:t>
        <a:bodyPr/>
        <a:lstStyle/>
        <a:p>
          <a:endParaRPr lang="ru-RU"/>
        </a:p>
      </dgm:t>
    </dgm:pt>
    <dgm:pt modelId="{2FB844B0-4F35-4D06-8253-EA3421E50DBF}" type="pres">
      <dgm:prSet presAssocID="{B4F0C67F-6733-49F1-A3F5-E8433BC80D57}" presName="text0" presStyleLbl="node1" presStyleIdx="2" presStyleCnt="4" custScaleX="251959" custScaleY="10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3866D-C158-42A8-A8A2-450C21244C3C}" type="pres">
      <dgm:prSet presAssocID="{BCCAD595-F682-4A55-9F9F-3E268852EF0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96F998E-8700-431A-809C-436033068859}" type="pres">
      <dgm:prSet presAssocID="{AF4B59AE-B055-4E03-9C61-95AFC23D2FEC}" presName="text0" presStyleLbl="node1" presStyleIdx="3" presStyleCnt="4" custScaleX="287332" custScaleY="11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CF0A46-E0B9-40DA-AF01-EF80D1CE1FF6}" type="presOf" srcId="{6DE7AD79-6813-4684-A9FB-45E3B23AD968}" destId="{3500857E-6EA1-4491-84C0-7DC2DC6EFC11}" srcOrd="0" destOrd="0" presId="urn:microsoft.com/office/officeart/2008/layout/RadialCluster"/>
    <dgm:cxn modelId="{F6A6409C-A735-413E-A6FE-6B6FC5C5D5B8}" type="presOf" srcId="{BCCAD595-F682-4A55-9F9F-3E268852EF00}" destId="{4133866D-C158-42A8-A8A2-450C21244C3C}" srcOrd="0" destOrd="0" presId="urn:microsoft.com/office/officeart/2008/layout/RadialCluster"/>
    <dgm:cxn modelId="{05FB01BA-01ED-4E1F-81A4-ACF0A5618DA3}" type="presOf" srcId="{D000E8A3-63C2-491A-B38D-4A11B566C53C}" destId="{9F7172D7-A1F3-45DB-92C1-13E9D12A67B3}" srcOrd="0" destOrd="0" presId="urn:microsoft.com/office/officeart/2008/layout/RadialCluster"/>
    <dgm:cxn modelId="{ECBD177E-C19E-4ED8-BCEC-750B69ECCC02}" type="presOf" srcId="{AF4B59AE-B055-4E03-9C61-95AFC23D2FEC}" destId="{096F998E-8700-431A-809C-436033068859}" srcOrd="0" destOrd="0" presId="urn:microsoft.com/office/officeart/2008/layout/RadialCluster"/>
    <dgm:cxn modelId="{2E505EF5-800A-4B18-B5FE-26F105F55D62}" type="presOf" srcId="{B72D689F-4FF3-4A57-B4E1-BB7BB5A22DBE}" destId="{C20E8BC1-402D-4473-8357-A9AD8FBBBF85}" srcOrd="0" destOrd="0" presId="urn:microsoft.com/office/officeart/2008/layout/RadialCluster"/>
    <dgm:cxn modelId="{0DBDE994-8077-4DF4-9C33-E3784DDC302B}" srcId="{013E37E2-7322-47AD-9F78-511932FD7DF0}" destId="{B72D689F-4FF3-4A57-B4E1-BB7BB5A22DBE}" srcOrd="0" destOrd="0" parTransId="{111A40A3-A357-40FF-88DA-75350C21E916}" sibTransId="{892F7F4F-A834-4605-B70F-1EA0D88880EC}"/>
    <dgm:cxn modelId="{78FD48B6-7078-4A73-A1C7-FE1D6C12045E}" srcId="{013E37E2-7322-47AD-9F78-511932FD7DF0}" destId="{AF4B59AE-B055-4E03-9C61-95AFC23D2FEC}" srcOrd="2" destOrd="0" parTransId="{BCCAD595-F682-4A55-9F9F-3E268852EF00}" sibTransId="{5A8663EC-89FD-4A99-8F97-5A7B72151EF8}"/>
    <dgm:cxn modelId="{1339368F-853F-482B-8FB7-CDFF2ECF9538}" srcId="{D000E8A3-63C2-491A-B38D-4A11B566C53C}" destId="{013E37E2-7322-47AD-9F78-511932FD7DF0}" srcOrd="0" destOrd="0" parTransId="{0BFB0921-7620-4743-8018-72BCFA023205}" sibTransId="{6F230C69-17F0-44D2-AA59-8FB7E3D1D85D}"/>
    <dgm:cxn modelId="{C6C76DB8-0527-40BC-91BC-CC5E9CAB7F32}" type="presOf" srcId="{013E37E2-7322-47AD-9F78-511932FD7DF0}" destId="{48ED8704-5ED8-4B2E-B532-614E57583B83}" srcOrd="0" destOrd="0" presId="urn:microsoft.com/office/officeart/2008/layout/RadialCluster"/>
    <dgm:cxn modelId="{54159083-E017-4912-BCB8-DDCB1F07B8F5}" type="presOf" srcId="{111A40A3-A357-40FF-88DA-75350C21E916}" destId="{1138B6C7-27F6-4280-9FC4-2D01687820A6}" srcOrd="0" destOrd="0" presId="urn:microsoft.com/office/officeart/2008/layout/RadialCluster"/>
    <dgm:cxn modelId="{4AB90EAF-10D3-44D7-AACD-65EEE195B9C4}" type="presOf" srcId="{B4F0C67F-6733-49F1-A3F5-E8433BC80D57}" destId="{2FB844B0-4F35-4D06-8253-EA3421E50DBF}" srcOrd="0" destOrd="0" presId="urn:microsoft.com/office/officeart/2008/layout/RadialCluster"/>
    <dgm:cxn modelId="{B60F93E8-5C77-4D88-BC89-94D7C8AE33D2}" srcId="{013E37E2-7322-47AD-9F78-511932FD7DF0}" destId="{B4F0C67F-6733-49F1-A3F5-E8433BC80D57}" srcOrd="1" destOrd="0" parTransId="{6DE7AD79-6813-4684-A9FB-45E3B23AD968}" sibTransId="{647E5CA8-61AA-4A55-AFBC-A41CB1308B1D}"/>
    <dgm:cxn modelId="{CA293AE8-38CD-4641-9FBF-D4B2F08FA95C}" type="presParOf" srcId="{9F7172D7-A1F3-45DB-92C1-13E9D12A67B3}" destId="{FC8B2F06-60B5-40D3-9C0A-9A7F3D82B658}" srcOrd="0" destOrd="0" presId="urn:microsoft.com/office/officeart/2008/layout/RadialCluster"/>
    <dgm:cxn modelId="{9280A33E-AE4E-4BBB-B28D-3DA581FAD713}" type="presParOf" srcId="{FC8B2F06-60B5-40D3-9C0A-9A7F3D82B658}" destId="{48ED8704-5ED8-4B2E-B532-614E57583B83}" srcOrd="0" destOrd="0" presId="urn:microsoft.com/office/officeart/2008/layout/RadialCluster"/>
    <dgm:cxn modelId="{AE5F2F8D-8FE7-477B-BB83-34109E4ED7D1}" type="presParOf" srcId="{FC8B2F06-60B5-40D3-9C0A-9A7F3D82B658}" destId="{1138B6C7-27F6-4280-9FC4-2D01687820A6}" srcOrd="1" destOrd="0" presId="urn:microsoft.com/office/officeart/2008/layout/RadialCluster"/>
    <dgm:cxn modelId="{9AABADB9-FCFD-4E43-B775-C392FADC9A82}" type="presParOf" srcId="{FC8B2F06-60B5-40D3-9C0A-9A7F3D82B658}" destId="{C20E8BC1-402D-4473-8357-A9AD8FBBBF85}" srcOrd="2" destOrd="0" presId="urn:microsoft.com/office/officeart/2008/layout/RadialCluster"/>
    <dgm:cxn modelId="{2F277962-CE97-4E30-B5C8-C9E3852AC22C}" type="presParOf" srcId="{FC8B2F06-60B5-40D3-9C0A-9A7F3D82B658}" destId="{3500857E-6EA1-4491-84C0-7DC2DC6EFC11}" srcOrd="3" destOrd="0" presId="urn:microsoft.com/office/officeart/2008/layout/RadialCluster"/>
    <dgm:cxn modelId="{693050A6-17E2-473A-AA2F-BF25B2DAC6D0}" type="presParOf" srcId="{FC8B2F06-60B5-40D3-9C0A-9A7F3D82B658}" destId="{2FB844B0-4F35-4D06-8253-EA3421E50DBF}" srcOrd="4" destOrd="0" presId="urn:microsoft.com/office/officeart/2008/layout/RadialCluster"/>
    <dgm:cxn modelId="{179372C9-C0E2-4F49-8E64-E7054BA9DA6B}" type="presParOf" srcId="{FC8B2F06-60B5-40D3-9C0A-9A7F3D82B658}" destId="{4133866D-C158-42A8-A8A2-450C21244C3C}" srcOrd="5" destOrd="0" presId="urn:microsoft.com/office/officeart/2008/layout/RadialCluster"/>
    <dgm:cxn modelId="{9A2A9946-B3AB-4A04-95A6-5290335F02D7}" type="presParOf" srcId="{FC8B2F06-60B5-40D3-9C0A-9A7F3D82B658}" destId="{096F998E-8700-431A-809C-43603306885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3C8A-A85F-46B0-AA00-85B0ACF742D1}">
      <dsp:nvSpPr>
        <dsp:cNvPr id="0" name=""/>
        <dsp:cNvSpPr/>
      </dsp:nvSpPr>
      <dsp:spPr>
        <a:xfrm>
          <a:off x="114266" y="257169"/>
          <a:ext cx="4144518" cy="4144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Туризм</a:t>
          </a:r>
          <a:endParaRPr lang="ru-RU" sz="4400" kern="1200" dirty="0"/>
        </a:p>
      </dsp:txBody>
      <dsp:txXfrm>
        <a:off x="693005" y="745896"/>
        <a:ext cx="2389632" cy="3167062"/>
      </dsp:txXfrm>
    </dsp:sp>
    <dsp:sp modelId="{3090FF59-8491-4A5A-91AA-A94A849515E5}">
      <dsp:nvSpPr>
        <dsp:cNvPr id="0" name=""/>
        <dsp:cNvSpPr/>
      </dsp:nvSpPr>
      <dsp:spPr>
        <a:xfrm>
          <a:off x="3155060" y="364553"/>
          <a:ext cx="4144518" cy="4144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Образовательная деятельность</a:t>
          </a:r>
          <a:endParaRPr lang="ru-RU" sz="2800" kern="1200" dirty="0"/>
        </a:p>
      </dsp:txBody>
      <dsp:txXfrm>
        <a:off x="4331208" y="853281"/>
        <a:ext cx="2389632" cy="3167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B076F-763C-4AA2-9757-A5027958BDDD}">
      <dsp:nvSpPr>
        <dsp:cNvPr id="0" name=""/>
        <dsp:cNvSpPr/>
      </dsp:nvSpPr>
      <dsp:spPr>
        <a:xfrm>
          <a:off x="560069" y="0"/>
          <a:ext cx="6347460" cy="4873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E62B2D-B971-42C4-8A59-AA25F7ACD2A1}">
      <dsp:nvSpPr>
        <dsp:cNvPr id="0" name=""/>
        <dsp:cNvSpPr/>
      </dsp:nvSpPr>
      <dsp:spPr>
        <a:xfrm>
          <a:off x="3737" y="1462087"/>
          <a:ext cx="1797620" cy="1949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Учащиеся (родители, педагоги)</a:t>
          </a:r>
          <a:endParaRPr lang="ru-RU" sz="1300" kern="1200" dirty="0"/>
        </a:p>
      </dsp:txBody>
      <dsp:txXfrm>
        <a:off x="91490" y="1549840"/>
        <a:ext cx="1622114" cy="1773944"/>
      </dsp:txXfrm>
    </dsp:sp>
    <dsp:sp modelId="{224ED27C-7BE4-4087-AA20-67C8C8B367C5}">
      <dsp:nvSpPr>
        <dsp:cNvPr id="0" name=""/>
        <dsp:cNvSpPr/>
      </dsp:nvSpPr>
      <dsp:spPr>
        <a:xfrm>
          <a:off x="1891238" y="1462087"/>
          <a:ext cx="1797620" cy="1949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Задания, учебно-исследовательская работа, теоретическая подготовка, сбор материала</a:t>
          </a:r>
          <a:endParaRPr lang="ru-RU" sz="1300" kern="1200" dirty="0"/>
        </a:p>
      </dsp:txBody>
      <dsp:txXfrm>
        <a:off x="1978991" y="1549840"/>
        <a:ext cx="1622114" cy="1773944"/>
      </dsp:txXfrm>
    </dsp:sp>
    <dsp:sp modelId="{3B7584F7-6B72-402E-B8A6-BFA7758FA264}">
      <dsp:nvSpPr>
        <dsp:cNvPr id="0" name=""/>
        <dsp:cNvSpPr/>
      </dsp:nvSpPr>
      <dsp:spPr>
        <a:xfrm>
          <a:off x="3778740" y="1462087"/>
          <a:ext cx="1797620" cy="1949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Экскурсии, походы, туры</a:t>
          </a:r>
          <a:endParaRPr lang="ru-RU" sz="1300" kern="1200" dirty="0"/>
        </a:p>
      </dsp:txBody>
      <dsp:txXfrm>
        <a:off x="3866493" y="1549840"/>
        <a:ext cx="1622114" cy="1773944"/>
      </dsp:txXfrm>
    </dsp:sp>
    <dsp:sp modelId="{304D9F0E-6F2C-4247-AA35-EE54F31FD6F6}">
      <dsp:nvSpPr>
        <dsp:cNvPr id="0" name=""/>
        <dsp:cNvSpPr/>
      </dsp:nvSpPr>
      <dsp:spPr>
        <a:xfrm>
          <a:off x="5666242" y="1462087"/>
          <a:ext cx="1797620" cy="19494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Результат (выступление, презентация, фоторепортаж)</a:t>
          </a:r>
          <a:endParaRPr lang="ru-RU" sz="1300" kern="1200" dirty="0"/>
        </a:p>
      </dsp:txBody>
      <dsp:txXfrm>
        <a:off x="5753995" y="1549840"/>
        <a:ext cx="1622114" cy="1773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8704-5ED8-4B2E-B532-614E57583B83}">
      <dsp:nvSpPr>
        <dsp:cNvPr id="0" name=""/>
        <dsp:cNvSpPr/>
      </dsp:nvSpPr>
      <dsp:spPr>
        <a:xfrm>
          <a:off x="3183555" y="1972804"/>
          <a:ext cx="1462087" cy="1462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Учащиеся, педагоги</a:t>
          </a:r>
          <a:endParaRPr lang="ru-RU" sz="1800" kern="1200" dirty="0"/>
        </a:p>
      </dsp:txBody>
      <dsp:txXfrm>
        <a:off x="3254928" y="2044177"/>
        <a:ext cx="1319341" cy="1319341"/>
      </dsp:txXfrm>
    </dsp:sp>
    <dsp:sp modelId="{1138B6C7-27F6-4280-9FC4-2D01687820A6}">
      <dsp:nvSpPr>
        <dsp:cNvPr id="0" name=""/>
        <dsp:cNvSpPr/>
      </dsp:nvSpPr>
      <dsp:spPr>
        <a:xfrm rot="16026700">
          <a:off x="3657560" y="1763478"/>
          <a:ext cx="4191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91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E8BC1-402D-4473-8357-A9AD8FBBBF85}">
      <dsp:nvSpPr>
        <dsp:cNvPr id="0" name=""/>
        <dsp:cNvSpPr/>
      </dsp:nvSpPr>
      <dsp:spPr>
        <a:xfrm>
          <a:off x="2431313" y="120597"/>
          <a:ext cx="2778229" cy="14335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Многопредметные школы</a:t>
          </a:r>
          <a:endParaRPr lang="ru-RU" sz="2200" kern="1200" dirty="0"/>
        </a:p>
      </dsp:txBody>
      <dsp:txXfrm>
        <a:off x="2501293" y="190577"/>
        <a:ext cx="2638269" cy="1293594"/>
      </dsp:txXfrm>
    </dsp:sp>
    <dsp:sp modelId="{3500857E-6EA1-4491-84C0-7DC2DC6EFC11}">
      <dsp:nvSpPr>
        <dsp:cNvPr id="0" name=""/>
        <dsp:cNvSpPr/>
      </dsp:nvSpPr>
      <dsp:spPr>
        <a:xfrm rot="2344511">
          <a:off x="4574035" y="3499216"/>
          <a:ext cx="6402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02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844B0-4F35-4D06-8253-EA3421E50DBF}">
      <dsp:nvSpPr>
        <dsp:cNvPr id="0" name=""/>
        <dsp:cNvSpPr/>
      </dsp:nvSpPr>
      <dsp:spPr>
        <a:xfrm>
          <a:off x="4531806" y="3701007"/>
          <a:ext cx="2468186" cy="10120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Профильные лагеря</a:t>
          </a:r>
          <a:endParaRPr lang="ru-RU" sz="2700" kern="1200" dirty="0"/>
        </a:p>
      </dsp:txBody>
      <dsp:txXfrm>
        <a:off x="4581210" y="3750411"/>
        <a:ext cx="2369378" cy="913234"/>
      </dsp:txXfrm>
    </dsp:sp>
    <dsp:sp modelId="{4133866D-C158-42A8-A8A2-450C21244C3C}">
      <dsp:nvSpPr>
        <dsp:cNvPr id="0" name=""/>
        <dsp:cNvSpPr/>
      </dsp:nvSpPr>
      <dsp:spPr>
        <a:xfrm rot="8616626">
          <a:off x="2547051" y="3451822"/>
          <a:ext cx="7052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2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F998E-8700-431A-809C-436033068859}">
      <dsp:nvSpPr>
        <dsp:cNvPr id="0" name=""/>
        <dsp:cNvSpPr/>
      </dsp:nvSpPr>
      <dsp:spPr>
        <a:xfrm>
          <a:off x="467607" y="3661030"/>
          <a:ext cx="2814700" cy="1091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Уроки, мероприятия в других школах</a:t>
          </a:r>
          <a:endParaRPr lang="ru-RU" sz="2100" kern="1200" dirty="0"/>
        </a:p>
      </dsp:txBody>
      <dsp:txXfrm>
        <a:off x="520914" y="3714337"/>
        <a:ext cx="2708086" cy="985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/>
              <a:t>Образовательный туризм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27\Костро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29223" cy="369691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27\Молодкина И. Л. Один за всех - и все за одного!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8" y="3000372"/>
            <a:ext cx="5786441" cy="38576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Памятники истории</a:t>
            </a:r>
            <a:endParaRPr lang="ru-RU" sz="3600" b="1" dirty="0"/>
          </a:p>
        </p:txBody>
      </p:sp>
      <p:pic>
        <p:nvPicPr>
          <p:cNvPr id="1026" name="Picture 2" descr="C:\Documents and Settings\Лариса Юрьевна\Рабочий стол\Контеевская_Фото\Фото\Учащиеся МОУ Контеевской СОШ на могиле детей из блокадного ленинграда на кладбище с. Контеево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7" r="19416"/>
          <a:stretch/>
        </p:blipFill>
        <p:spPr bwMode="auto">
          <a:xfrm>
            <a:off x="4355976" y="3677274"/>
            <a:ext cx="4320480" cy="31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User\Рабочий стол\ФОТО 27\Сусанино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4162452" cy="31218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Памятники зодчества и архитектуры</a:t>
            </a:r>
            <a:endParaRPr lang="ru-RU" sz="3600" b="1" i="1" dirty="0"/>
          </a:p>
        </p:txBody>
      </p:sp>
      <p:pic>
        <p:nvPicPr>
          <p:cNvPr id="5123" name="Picture 3" descr="C:\Documents and Settings\User\Рабочий стол\ФОТО 27\Церковь_Ильинск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1537302"/>
            <a:ext cx="3240360" cy="243027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ФОТО 27\Соколова А. А.-Элективный курс Колокольные звоны. Номинация Педагог и ученики- Экскуссия в  монастырь с. Боро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3"/>
            <a:ext cx="3528392" cy="2376264"/>
          </a:xfrm>
          <a:prstGeom prst="rect">
            <a:avLst/>
          </a:prstGeom>
          <a:noFill/>
        </p:spPr>
      </p:pic>
      <p:pic>
        <p:nvPicPr>
          <p:cNvPr id="6" name="Рисунок 5" descr="C:\Documents and Settings\Лариса Юрьевна\Рабочий стол\Для конференции\Новая папка\Талицкая СОШ\Москва. Красная площадь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79"/>
            <a:ext cx="3528392" cy="239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Природные объекты</a:t>
            </a:r>
            <a:endParaRPr lang="ru-RU" sz="4000" b="1" i="1" dirty="0"/>
          </a:p>
        </p:txBody>
      </p:sp>
      <p:pic>
        <p:nvPicPr>
          <p:cNvPr id="6146" name="Picture 2" descr="C:\Documents and Settings\User\Рабочий стол\ФОТО 27\Сипилина_с конё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Музеи, выставочные залы</a:t>
            </a:r>
            <a:endParaRPr lang="ru-RU" sz="3600" b="1" i="1" dirty="0"/>
          </a:p>
        </p:txBody>
      </p:sp>
      <p:pic>
        <p:nvPicPr>
          <p:cNvPr id="7170" name="Picture 2" descr="C:\Documents and Settings\User\Рабочий стол\ФОТО 27\gallery_promo238911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5167322" cy="2870734"/>
          </a:xfrm>
          <a:prstGeom prst="rect">
            <a:avLst/>
          </a:prstGeom>
          <a:noFill/>
        </p:spPr>
      </p:pic>
      <p:pic>
        <p:nvPicPr>
          <p:cNvPr id="7172" name="Picture 4" descr="C:\Documents and Settings\User\Рабочий стол\ФОТО 27\Сусанино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876"/>
            <a:ext cx="4143404" cy="31075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Литература и искусство</a:t>
            </a:r>
            <a:endParaRPr lang="ru-RU" sz="4000" b="1" i="1" dirty="0"/>
          </a:p>
        </p:txBody>
      </p:sp>
      <p:pic>
        <p:nvPicPr>
          <p:cNvPr id="4" name="Содержимое 7" descr="7F958463"/>
          <p:cNvPicPr>
            <a:picLocks noGrp="1"/>
          </p:cNvPicPr>
          <p:nvPr>
            <p:ph sz="quarter" idx="1"/>
          </p:nvPr>
        </p:nvPicPr>
        <p:blipFill>
          <a:blip r:embed="rId2"/>
          <a:srcRect l="38225" t="41194" r="45935" b="33205"/>
          <a:stretch>
            <a:fillRect/>
          </a:stretch>
        </p:blipFill>
        <p:spPr bwMode="auto">
          <a:xfrm>
            <a:off x="611560" y="1700808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/>
              <a:t>Паломнические поездки</a:t>
            </a:r>
            <a:endParaRPr lang="ru-RU" b="1" i="1" dirty="0"/>
          </a:p>
        </p:txBody>
      </p:sp>
      <p:pic>
        <p:nvPicPr>
          <p:cNvPr id="4" name="Объект 3" descr="C:\Documents and Settings\Лариса Юрьевна\Рабочий стол\Для конференции\Новая папка\Шушкодомская\Виноградова Ксения Победитель Вифлеемской звезды Поездка в Израиль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6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Профориентация</a:t>
            </a:r>
            <a:endParaRPr lang="ru-RU" b="1" dirty="0"/>
          </a:p>
        </p:txBody>
      </p:sp>
      <p:pic>
        <p:nvPicPr>
          <p:cNvPr id="4" name="Picture 4" descr="P10606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1"/>
            <a:ext cx="3493622" cy="260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10606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347" y="4068482"/>
            <a:ext cx="3414242" cy="25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1060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76288"/>
            <a:ext cx="3456384" cy="25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Лариса Юрьевна\Рабочий стол\Для конференции\Новая папка\Гавриловская\Ан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47" y="1302720"/>
            <a:ext cx="3414242" cy="25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Музей как связующее звено в образовательном туризме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Быстрова О.М\музей\20151208_1623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350163" cy="326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:\Быстрова О.М\музей\20151208_095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32048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«Краеведческие встречи – как одна из форм образовательного туризма»</a:t>
            </a:r>
            <a:endParaRPr lang="ru-RU" b="1" i="1" dirty="0"/>
          </a:p>
        </p:txBody>
      </p:sp>
      <p:pic>
        <p:nvPicPr>
          <p:cNvPr id="5122" name="Picture 2" descr="C:\Documents and Settings\Лариса Юрьевна\Рабочий стол\Для конференции\Новая папка\Фото\Гости 8-ых краеведческих встреч юных краеведов Буйского района в МОУ Контеевской СОШ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3129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Лариса Юрьевна\Рабочий стол\Для конференции\Новая папка\Фото\Юные краеведы Буйского района на 8-ых креведческих встречах в МОУ Контеевской СО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4882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29576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«Совмещение учебного процесса с образовательными экскурсиями приносит положительный эффект»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algn="just"/>
            <a:r>
              <a:rPr lang="ru-RU" dirty="0" smtClean="0"/>
              <a:t>«… Внедрить практику образовательных туристических маршрутов во всех муниципальных образованиях региона, а также разработать электронный каталог маршрутов образовательного туризма в Костромской области »</a:t>
            </a:r>
          </a:p>
          <a:p>
            <a:pPr algn="just"/>
            <a:endParaRPr lang="ru-RU" dirty="0" smtClean="0"/>
          </a:p>
          <a:p>
            <a:pPr algn="r">
              <a:buNone/>
            </a:pPr>
            <a:r>
              <a:rPr lang="ru-RU" sz="1600" i="1" dirty="0" smtClean="0"/>
              <a:t>(Протокол заседания регионального координационного </a:t>
            </a:r>
            <a:br>
              <a:rPr lang="ru-RU" sz="1600" i="1" dirty="0" smtClean="0"/>
            </a:br>
            <a:r>
              <a:rPr lang="ru-RU" sz="1600" i="1" dirty="0" smtClean="0"/>
              <a:t>совета по развитию детского туризма в </a:t>
            </a:r>
            <a:br>
              <a:rPr lang="ru-RU" sz="1600" i="1" dirty="0" smtClean="0"/>
            </a:br>
            <a:r>
              <a:rPr lang="ru-RU" sz="1600" i="1" dirty="0" smtClean="0"/>
              <a:t>Костромской области при заместителе губернатора </a:t>
            </a:r>
            <a:br>
              <a:rPr lang="ru-RU" sz="1600" i="1" dirty="0" smtClean="0"/>
            </a:br>
            <a:r>
              <a:rPr lang="ru-RU" sz="1600" i="1" dirty="0" smtClean="0"/>
              <a:t>Костромской области О.Л. Ерёминой от 05.11.2015 года)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939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/>
              <a:t>Муниципальный уровень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Организационный комитет по развитию образовательного туризма в Буйском муниципальном районе </a:t>
            </a:r>
          </a:p>
          <a:p>
            <a:r>
              <a:rPr lang="ru-RU" dirty="0" smtClean="0"/>
              <a:t>План работы по развитию образовательного туризма в Буйском районе</a:t>
            </a:r>
          </a:p>
          <a:p>
            <a:r>
              <a:rPr lang="ru-RU" dirty="0" smtClean="0"/>
              <a:t>Приказ о разработке реестра образовательных маршрутов и назначении ответственных лиц</a:t>
            </a:r>
          </a:p>
          <a:p>
            <a:r>
              <a:rPr lang="ru-RU" dirty="0" err="1" smtClean="0"/>
              <a:t>Интерент-ресурс</a:t>
            </a:r>
            <a:r>
              <a:rPr lang="ru-RU" dirty="0" smtClean="0"/>
              <a:t> на сайте Управления образованием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Интернет-ресурс</a:t>
            </a:r>
            <a:endParaRPr lang="ru-RU" sz="4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667" b="43889"/>
          <a:stretch>
            <a:fillRect/>
          </a:stretch>
        </p:blipFill>
        <p:spPr bwMode="auto">
          <a:xfrm>
            <a:off x="285720" y="1785926"/>
            <a:ext cx="8429652" cy="40719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/>
              <a:t>«Туризм»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Изменение места, перемещение в место, находящееся за пределами ежедневной среды обитания</a:t>
            </a:r>
          </a:p>
          <a:p>
            <a:endParaRPr lang="ru-RU" dirty="0" smtClean="0"/>
          </a:p>
          <a:p>
            <a:r>
              <a:rPr lang="ru-RU" dirty="0" smtClean="0"/>
              <a:t>Пребывание в другом месте: пребывание не должно быть местом постоянного или длительного  пребывания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/>
              <a:t>Образовательный туризм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«Образовательный туризм»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«туристские поездки, экскурсии с целью образования, удовлетворения любознательности и других познавательных интересов» (И. В. Зорин, В. А. Квартальнов</a:t>
            </a:r>
            <a:r>
              <a:rPr lang="ru-RU" sz="2800" dirty="0" smtClean="0"/>
              <a:t>)</a:t>
            </a:r>
          </a:p>
          <a:p>
            <a:r>
              <a:rPr lang="ru-RU" sz="2800" dirty="0"/>
              <a:t>«познавательные </a:t>
            </a:r>
            <a:r>
              <a:rPr lang="ru-RU" sz="2800" dirty="0" smtClean="0"/>
              <a:t>туры (маршруты) </a:t>
            </a:r>
            <a:r>
              <a:rPr lang="ru-RU" sz="2800" dirty="0"/>
              <a:t>совершаемые с целью выполнения задач, определенных </a:t>
            </a:r>
            <a:r>
              <a:rPr lang="ru-RU" sz="2800" b="1" dirty="0"/>
              <a:t>учебными программами образовательных учреждений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86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/>
              <a:t>Модель образовательного туризма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542512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95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Модель образовательного туризма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404230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0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8264E11460B04AAFE129AC9D6772C1" ma:contentTypeVersion="49" ma:contentTypeDescription="Создание документа." ma:contentTypeScope="" ma:versionID="8a0a2e3caa4624cc1c6728e4504e2c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AWJJH2MPE6E2-1885742147-101</_dlc_DocId>
    <_dlc_DocIdUrl xmlns="4a252ca3-5a62-4c1c-90a6-29f4710e47f8">
      <Url>http://edu-sps.koiro.local/BuyR/_layouts/15/DocIdRedir.aspx?ID=AWJJH2MPE6E2-1885742147-101</Url>
      <Description>AWJJH2MPE6E2-1885742147-101</Description>
    </_dlc_DocIdUrl>
  </documentManagement>
</p:properties>
</file>

<file path=customXml/itemProps1.xml><?xml version="1.0" encoding="utf-8"?>
<ds:datastoreItem xmlns:ds="http://schemas.openxmlformats.org/officeDocument/2006/customXml" ds:itemID="{100B5781-A8BB-453A-AAA8-B0890B489387}"/>
</file>

<file path=customXml/itemProps2.xml><?xml version="1.0" encoding="utf-8"?>
<ds:datastoreItem xmlns:ds="http://schemas.openxmlformats.org/officeDocument/2006/customXml" ds:itemID="{BE7B221F-5A7B-4A90-8739-67C8623BAEB9}"/>
</file>

<file path=customXml/itemProps3.xml><?xml version="1.0" encoding="utf-8"?>
<ds:datastoreItem xmlns:ds="http://schemas.openxmlformats.org/officeDocument/2006/customXml" ds:itemID="{21389F74-3930-434D-82BD-1B8F19BA4A01}"/>
</file>

<file path=customXml/itemProps4.xml><?xml version="1.0" encoding="utf-8"?>
<ds:datastoreItem xmlns:ds="http://schemas.openxmlformats.org/officeDocument/2006/customXml" ds:itemID="{AEF21B2D-6E97-4BBF-B617-A6756020B130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202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Образовательный туризм</vt:lpstr>
      <vt:lpstr>«Совмещение учебного процесса с образовательными экскурсиями приносит положительный эффект»</vt:lpstr>
      <vt:lpstr>Муниципальный уровень</vt:lpstr>
      <vt:lpstr>Интернет-ресурс</vt:lpstr>
      <vt:lpstr>«Туризм»</vt:lpstr>
      <vt:lpstr>Образовательный туризм</vt:lpstr>
      <vt:lpstr>«Образовательный туризм»</vt:lpstr>
      <vt:lpstr>Модель образовательного туризма</vt:lpstr>
      <vt:lpstr>Модель образовательного туризма</vt:lpstr>
      <vt:lpstr>Презентация PowerPoint</vt:lpstr>
      <vt:lpstr>Памятники истории</vt:lpstr>
      <vt:lpstr>Памятники зодчества и архитектуры</vt:lpstr>
      <vt:lpstr>Природные объекты</vt:lpstr>
      <vt:lpstr>Музеи, выставочные залы</vt:lpstr>
      <vt:lpstr>Литература и искусство</vt:lpstr>
      <vt:lpstr>Паломнические поездки</vt:lpstr>
      <vt:lpstr>Профориентация</vt:lpstr>
      <vt:lpstr>Музей как связующее звено в образовательном туризме</vt:lpstr>
      <vt:lpstr>«Краеведческие встречи – как одна из форм образовательного туризма»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туризм</dc:title>
  <cp:lastModifiedBy>Лариса</cp:lastModifiedBy>
  <cp:revision>17</cp:revision>
  <dcterms:modified xsi:type="dcterms:W3CDTF">2015-12-24T09:13:57Z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0x010100178264E11460B04AAFE129AC9D6772C1</vt:lpwstr>
  </property>
  <property fmtid="{D5CDD505-2E9C-101B-9397-08002B2CF9AE}" pid="3" name="_dlc_DocIdItemGuid">
    <vt:lpwstr>5064f451-252b-4258-942f-713125cee58f</vt:lpwstr>
  </property>
</Properties>
</file>