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75" r:id="rId10"/>
    <p:sldId id="276" r:id="rId11"/>
    <p:sldId id="272" r:id="rId12"/>
    <p:sldId id="27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23346A-6A1C-4F7A-A57A-98017FA0F1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47DE193-8EDF-4677-8DEA-436B17308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3346A-6A1C-4F7A-A57A-98017FA0F1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DE193-8EDF-4677-8DEA-436B17308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C23346A-6A1C-4F7A-A57A-98017FA0F1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7DE193-8EDF-4677-8DEA-436B17308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3346A-6A1C-4F7A-A57A-98017FA0F1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DE193-8EDF-4677-8DEA-436B17308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23346A-6A1C-4F7A-A57A-98017FA0F1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47DE193-8EDF-4677-8DEA-436B17308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3346A-6A1C-4F7A-A57A-98017FA0F1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DE193-8EDF-4677-8DEA-436B17308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3346A-6A1C-4F7A-A57A-98017FA0F1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DE193-8EDF-4677-8DEA-436B17308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3346A-6A1C-4F7A-A57A-98017FA0F1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DE193-8EDF-4677-8DEA-436B17308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23346A-6A1C-4F7A-A57A-98017FA0F1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DE193-8EDF-4677-8DEA-436B17308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3346A-6A1C-4F7A-A57A-98017FA0F1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DE193-8EDF-4677-8DEA-436B17308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3346A-6A1C-4F7A-A57A-98017FA0F1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DE193-8EDF-4677-8DEA-436B17308C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C23346A-6A1C-4F7A-A57A-98017FA0F119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47DE193-8EDF-4677-8DEA-436B17308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1284" y="2204864"/>
            <a:ext cx="7932716" cy="286816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Лексика</a:t>
            </a:r>
            <a:br>
              <a:rPr lang="ru-RU" dirty="0" smtClean="0"/>
            </a:br>
            <a:r>
              <a:rPr lang="ru-RU" dirty="0" smtClean="0"/>
              <a:t> в рассказе В.Ф.Тендрякова </a:t>
            </a:r>
            <a:br>
              <a:rPr lang="ru-RU" dirty="0" smtClean="0"/>
            </a:br>
            <a:r>
              <a:rPr lang="ru-RU" dirty="0" smtClean="0"/>
              <a:t>«Хлеб для собаки»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этимология слова</a:t>
            </a:r>
            <a:r>
              <a:rPr lang="ru-RU" dirty="0" smtClean="0"/>
              <a:t> «совесть».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Это слово восходит к </a:t>
            </a:r>
            <a:r>
              <a:rPr lang="ru-RU" dirty="0" err="1" smtClean="0"/>
              <a:t>yeid</a:t>
            </a:r>
            <a:r>
              <a:rPr lang="ru-RU" dirty="0" smtClean="0"/>
              <a:t>-</a:t>
            </a:r>
            <a:r>
              <a:rPr lang="ru-RU" dirty="0" smtClean="0"/>
              <a:t>/(</a:t>
            </a:r>
            <a:r>
              <a:rPr lang="ru-RU" dirty="0" err="1" smtClean="0"/>
              <a:t>w</a:t>
            </a:r>
            <a:r>
              <a:rPr lang="ru-RU" dirty="0" smtClean="0"/>
              <a:t>)</a:t>
            </a:r>
            <a:r>
              <a:rPr lang="ru-RU" dirty="0" err="1" smtClean="0"/>
              <a:t>id</a:t>
            </a:r>
            <a:r>
              <a:rPr lang="ru-RU" dirty="0" smtClean="0"/>
              <a:t>- «видеть», «ведать». Для перевода использована прист. </a:t>
            </a:r>
            <a:r>
              <a:rPr lang="ru-RU" dirty="0" err="1" smtClean="0"/>
              <a:t>съ</a:t>
            </a:r>
            <a:r>
              <a:rPr lang="ru-RU" dirty="0" smtClean="0"/>
              <a:t>- и глаг. </a:t>
            </a:r>
            <a:r>
              <a:rPr lang="ru-RU" dirty="0" err="1" smtClean="0"/>
              <a:t>вѢдати </a:t>
            </a:r>
            <a:r>
              <a:rPr lang="ru-RU" dirty="0" smtClean="0"/>
              <a:t>«знать».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Можно </a:t>
            </a:r>
            <a:r>
              <a:rPr lang="ru-RU" dirty="0" smtClean="0"/>
              <a:t>понять, как внутренний голос, помогающий ему вести себя, видеть себя.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Дыбаков</a:t>
            </a:r>
            <a:r>
              <a:rPr lang="ru-RU" dirty="0" smtClean="0"/>
              <a:t> – </a:t>
            </a:r>
            <a:br>
              <a:rPr lang="ru-RU" dirty="0" smtClean="0"/>
            </a:br>
            <a:r>
              <a:rPr lang="ru-RU" dirty="0" smtClean="0"/>
              <a:t>говорящая фамилия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701328"/>
            <a:ext cx="9289032" cy="11566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Ды́ба</a:t>
            </a:r>
            <a:r>
              <a:rPr lang="ru-RU" dirty="0" smtClean="0"/>
              <a:t> — орудие пытки посредством растягивания тела жертвы с одновременным разрыванием суставов. </a:t>
            </a:r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268760"/>
            <a:ext cx="67475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обмозолиться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11680"/>
            <a:ext cx="7239000" cy="4846320"/>
          </a:xfrm>
        </p:spPr>
        <p:txBody>
          <a:bodyPr/>
          <a:lstStyle/>
          <a:p>
            <a:r>
              <a:rPr lang="ru-RU" dirty="0" smtClean="0"/>
              <a:t>1) Окрепнуть в нужде, в бедах.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2) Как на руках появляются мозоли от постоянной работы, так на душе героя появилась как бы душевная защита от постоянной картины голода.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Стыд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Стыд</a:t>
            </a:r>
            <a:r>
              <a:rPr lang="ru-RU" dirty="0" smtClean="0"/>
              <a:t> - чувство сильного смущения, неловкости от сознания неблаговидности своего поступка, поведения, чувство смущения, раскаяния от сознания предосудительности поступка.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39000" cy="914360"/>
          </a:xfrm>
        </p:spPr>
        <p:txBody>
          <a:bodyPr/>
          <a:lstStyle/>
          <a:p>
            <a:pPr algn="ctr"/>
            <a:r>
              <a:rPr lang="ru-RU" dirty="0" smtClean="0"/>
              <a:t>Песня о встречном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7643192" cy="55172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Не спи, вставай, кудрявая!</a:t>
            </a:r>
          </a:p>
          <a:p>
            <a:pPr>
              <a:buNone/>
            </a:pPr>
            <a:r>
              <a:rPr lang="ru-RU" dirty="0" smtClean="0"/>
              <a:t>		В цехах звеня,</a:t>
            </a:r>
          </a:p>
          <a:p>
            <a:pPr>
              <a:buNone/>
            </a:pPr>
            <a:r>
              <a:rPr lang="ru-RU" dirty="0" smtClean="0"/>
              <a:t>		Страна встает со славою</a:t>
            </a:r>
          </a:p>
          <a:p>
            <a:pPr>
              <a:buNone/>
            </a:pPr>
            <a:r>
              <a:rPr lang="ru-RU" dirty="0" smtClean="0"/>
              <a:t>		На встречу дня…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Песня – символ социального оптимизма советских времен, романтики социального переустройства.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Слова Б. Корнилова</a:t>
            </a:r>
          </a:p>
          <a:p>
            <a:pPr>
              <a:buNone/>
            </a:pPr>
            <a:r>
              <a:rPr lang="ru-RU" dirty="0" smtClean="0"/>
              <a:t> Музыка Д. Шостаковича</a:t>
            </a:r>
          </a:p>
          <a:p>
            <a:pPr>
              <a:buNone/>
            </a:pPr>
            <a:r>
              <a:rPr lang="ru-RU" dirty="0" smtClean="0"/>
              <a:t>                        Из кинофильма "Встречный"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39000" cy="770344"/>
          </a:xfrm>
        </p:spPr>
        <p:txBody>
          <a:bodyPr/>
          <a:lstStyle/>
          <a:p>
            <a:pPr algn="ctr"/>
            <a:r>
              <a:rPr lang="ru-RU" dirty="0" smtClean="0"/>
              <a:t>Частушка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40568" y="836712"/>
            <a:ext cx="5328592" cy="31683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sz="3000" dirty="0" smtClean="0"/>
              <a:t>  Хорошо тому живется,</a:t>
            </a:r>
          </a:p>
          <a:p>
            <a:pPr>
              <a:buNone/>
            </a:pPr>
            <a:r>
              <a:rPr lang="ru-RU" sz="3000" dirty="0" smtClean="0"/>
              <a:t>		У кого одна нога,</a:t>
            </a:r>
          </a:p>
          <a:p>
            <a:pPr>
              <a:buNone/>
            </a:pPr>
            <a:r>
              <a:rPr lang="ru-RU" sz="3000" dirty="0" smtClean="0"/>
              <a:t>		Сапогов не много надо</a:t>
            </a:r>
          </a:p>
          <a:p>
            <a:pPr>
              <a:buNone/>
            </a:pPr>
            <a:r>
              <a:rPr lang="ru-RU" sz="3000" dirty="0" smtClean="0"/>
              <a:t>    	И </a:t>
            </a:r>
            <a:r>
              <a:rPr lang="ru-RU" sz="3000" dirty="0" err="1" smtClean="0"/>
              <a:t>портошина</a:t>
            </a:r>
            <a:r>
              <a:rPr lang="ru-RU" sz="3000" dirty="0" smtClean="0"/>
              <a:t> одна.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69568"/>
            <a:ext cx="54006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Имярек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Имярек</a:t>
            </a:r>
            <a:r>
              <a:rPr lang="ru-RU" dirty="0" smtClean="0"/>
              <a:t>, </a:t>
            </a:r>
            <a:r>
              <a:rPr lang="ru-RU" dirty="0" err="1"/>
              <a:t>имрек</a:t>
            </a:r>
            <a:r>
              <a:rPr lang="ru-RU" dirty="0"/>
              <a:t> (церковнославянский, буквально — назвавши имя),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/>
              <a:t>современном русском языке употребляется (иногда иронически) вместо имени неизвестного или нарочито неназываемого лица, в значении </a:t>
            </a:r>
            <a:r>
              <a:rPr lang="ru-RU" b="1" dirty="0"/>
              <a:t>некто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Куркуль 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Значение слова Куркуль </a:t>
            </a:r>
            <a:r>
              <a:rPr lang="ru-RU" b="1" i="1" dirty="0" smtClean="0"/>
              <a:t>по Ефремовой:</a:t>
            </a:r>
          </a:p>
          <a:p>
            <a:r>
              <a:rPr lang="ru-RU" b="1" i="1" dirty="0" smtClean="0"/>
              <a:t> Куркуль - </a:t>
            </a:r>
            <a:r>
              <a:rPr lang="ru-RU" dirty="0" smtClean="0"/>
              <a:t>жадный человек, накопитель, стяжатель. </a:t>
            </a:r>
          </a:p>
          <a:p>
            <a:endParaRPr lang="ru-RU" b="1" i="1" dirty="0" smtClean="0"/>
          </a:p>
          <a:p>
            <a:pPr>
              <a:buNone/>
            </a:pPr>
            <a:r>
              <a:rPr lang="ru-RU" i="1" dirty="0" smtClean="0"/>
              <a:t>Значение слова Куркуль по словарю </a:t>
            </a:r>
            <a:r>
              <a:rPr lang="ru-RU" b="1" i="1" dirty="0" smtClean="0"/>
              <a:t>Ушакова:</a:t>
            </a:r>
          </a:p>
          <a:p>
            <a:r>
              <a:rPr lang="ru-RU" b="1" i="1" dirty="0" smtClean="0"/>
              <a:t>КУРКУЛЬ </a:t>
            </a:r>
            <a:r>
              <a:rPr lang="ru-RU" dirty="0" smtClean="0"/>
              <a:t>- (</a:t>
            </a:r>
            <a:r>
              <a:rPr lang="ru-RU" dirty="0" err="1" smtClean="0"/>
              <a:t>укр</a:t>
            </a:r>
            <a:r>
              <a:rPr lang="ru-RU" dirty="0" smtClean="0"/>
              <a:t>.) (нов.). Крестьянин-кулак на Украине.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Лишенец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ЛИШЕНЕЦ  –  1) человек, лишавшийся избирательных и других гражданских прав по социальным признакам.</a:t>
            </a:r>
          </a:p>
          <a:p>
            <a:pPr>
              <a:buNone/>
            </a:pPr>
            <a:r>
              <a:rPr lang="ru-RU" i="1" dirty="0" smtClean="0"/>
              <a:t>2) Человек, лишенный имущества и т.п.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Адмовысланный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i="1" dirty="0" err="1" smtClean="0"/>
              <a:t>Адмовысланный</a:t>
            </a:r>
            <a:r>
              <a:rPr lang="ru-RU" i="1" dirty="0" smtClean="0"/>
              <a:t> – </a:t>
            </a:r>
          </a:p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/>
              <a:t>   1) высланный по </a:t>
            </a:r>
            <a:r>
              <a:rPr lang="ru-RU" b="1" i="1" dirty="0" smtClean="0"/>
              <a:t>административному</a:t>
            </a:r>
            <a:r>
              <a:rPr lang="ru-RU" i="1" dirty="0" smtClean="0"/>
              <a:t>          (а не уголовному) делу.</a:t>
            </a:r>
          </a:p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/>
              <a:t>   2) высланный в</a:t>
            </a:r>
            <a:r>
              <a:rPr lang="ru-RU" b="1" i="1" dirty="0" smtClean="0"/>
              <a:t> ад</a:t>
            </a:r>
            <a:r>
              <a:rPr lang="ru-RU" i="1" dirty="0" smtClean="0"/>
              <a:t>, т.е. место наказания для грешников.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Пахорукий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Пахорукий</a:t>
            </a:r>
            <a:r>
              <a:rPr lang="ru-RU" dirty="0" smtClean="0"/>
              <a:t> - косолапый</a:t>
            </a:r>
            <a:r>
              <a:rPr lang="ru-RU" dirty="0"/>
              <a:t>, неловкий </a:t>
            </a:r>
            <a:r>
              <a:rPr lang="ru-RU" dirty="0" smtClean="0"/>
              <a:t>руками.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Совесть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Значение слова Совесть</a:t>
            </a:r>
            <a:r>
              <a:rPr lang="ru-RU" b="1" dirty="0" smtClean="0"/>
              <a:t> </a:t>
            </a:r>
            <a:r>
              <a:rPr lang="ru-RU" b="1" u="sng" dirty="0" smtClean="0"/>
              <a:t>по Ожегову</a:t>
            </a:r>
            <a:r>
              <a:rPr lang="ru-RU" b="1" dirty="0" smtClean="0"/>
              <a:t>: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Совесть</a:t>
            </a:r>
            <a:r>
              <a:rPr lang="ru-RU" dirty="0" smtClean="0"/>
              <a:t> – 1. Чувство нравственной ответственности за свое поведение перед окружающими людьми, обществом.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2. Внутренняя оценка, внутреннее сознание моральности своих поступков.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869BE685E7B34BB2B6444EAD66A44B" ma:contentTypeVersion="49" ma:contentTypeDescription="Создание документа." ma:contentTypeScope="" ma:versionID="7e2b5544ef6262b7f4563e88106297b4">
  <xsd:schema xmlns:xsd="http://www.w3.org/2001/XMLSchema" xmlns:xs="http://www.w3.org/2001/XMLSchema" xmlns:p="http://schemas.microsoft.com/office/2006/metadata/properties" xmlns:ns2="ea7448b8-9fac-46e0-8a38-5fc479288cf2" xmlns:ns3="4a252ca3-5a62-4c1c-90a6-29f4710e47f8" targetNamespace="http://schemas.microsoft.com/office/2006/metadata/properties" ma:root="true" ma:fieldsID="5de4e87f436cae4714f09d48fa46fbd4" ns2:_="" ns3:_="">
    <xsd:import namespace="ea7448b8-9fac-46e0-8a38-5fc479288cf2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448b8-9fac-46e0-8a38-5fc479288c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94B9F8-EB2D-4C59-89F1-5AF45E5865B8}"/>
</file>

<file path=customXml/itemProps2.xml><?xml version="1.0" encoding="utf-8"?>
<ds:datastoreItem xmlns:ds="http://schemas.openxmlformats.org/officeDocument/2006/customXml" ds:itemID="{72E95750-4923-42BB-9634-4918AC83A264}"/>
</file>

<file path=customXml/itemProps3.xml><?xml version="1.0" encoding="utf-8"?>
<ds:datastoreItem xmlns:ds="http://schemas.openxmlformats.org/officeDocument/2006/customXml" ds:itemID="{7D197BC7-3821-4FCB-A140-EAA896A06522}"/>
</file>

<file path=customXml/itemProps4.xml><?xml version="1.0" encoding="utf-8"?>
<ds:datastoreItem xmlns:ds="http://schemas.openxmlformats.org/officeDocument/2006/customXml" ds:itemID="{64BA5DCB-6EEA-46ED-BB92-4E585F800408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565</TotalTime>
  <Words>312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   Лексика  в рассказе В.Ф.Тендрякова  «Хлеб для собаки» </vt:lpstr>
      <vt:lpstr>Песня о встречном</vt:lpstr>
      <vt:lpstr>Частушка</vt:lpstr>
      <vt:lpstr>Имярек</vt:lpstr>
      <vt:lpstr>Куркуль  </vt:lpstr>
      <vt:lpstr>Лишенец</vt:lpstr>
      <vt:lpstr>Адмовысланный</vt:lpstr>
      <vt:lpstr>Пахорукий</vt:lpstr>
      <vt:lpstr>Совесть</vt:lpstr>
      <vt:lpstr>этимология слова «совесть».</vt:lpstr>
      <vt:lpstr>       Дыбаков –  говорящая фамилия</vt:lpstr>
      <vt:lpstr>обмозолиться</vt:lpstr>
      <vt:lpstr>Стыд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Ликурга</dc:creator>
  <cp:lastModifiedBy>Ликурга</cp:lastModifiedBy>
  <cp:revision>47</cp:revision>
  <dcterms:created xsi:type="dcterms:W3CDTF">2017-03-27T15:17:37Z</dcterms:created>
  <dcterms:modified xsi:type="dcterms:W3CDTF">2017-04-23T19:06:44Z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0x0101002A869BE685E7B34BB2B6444EAD66A44B</vt:lpwstr>
  </property>
</Properties>
</file>