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0" r:id="rId3"/>
    <p:sldId id="272" r:id="rId4"/>
    <p:sldId id="268" r:id="rId5"/>
    <p:sldId id="277" r:id="rId6"/>
    <p:sldId id="273" r:id="rId7"/>
    <p:sldId id="274" r:id="rId8"/>
    <p:sldId id="276" r:id="rId9"/>
    <p:sldId id="275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E6198E-3632-4FCA-AAF6-E3C1E9EEBD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D917C7-1CAA-4C35-A0B8-1C596CCA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77880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Подготовила Лебедева Л.Г.,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учитель русского языка и литературы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МОУ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Ликургской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ООШ.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0"/>
            <a:ext cx="7303840" cy="849033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Ликурга в 30-е годы</a:t>
            </a:r>
            <a:endParaRPr lang="ru-RU" sz="5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«Буйский ударник» № 147 (597)</a:t>
            </a:r>
            <a:br>
              <a:rPr lang="ru-RU" b="1" dirty="0" smtClean="0"/>
            </a:br>
            <a:r>
              <a:rPr lang="ru-RU" b="1" dirty="0" smtClean="0"/>
              <a:t> от 22 ноября 1934г.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892480" cy="57606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dirty="0" smtClean="0"/>
              <a:t>     С</a:t>
            </a:r>
            <a:r>
              <a:rPr lang="ru-RU" sz="2900" dirty="0"/>
              <a:t>. 2. </a:t>
            </a:r>
            <a:r>
              <a:rPr lang="ru-RU" sz="2900" b="1" dirty="0"/>
              <a:t>НОВАЯ ПОБЕДА </a:t>
            </a:r>
            <a:r>
              <a:rPr lang="ru-RU" sz="2900" b="1" dirty="0" smtClean="0"/>
              <a:t>КОНЫГИНЦЕВ</a:t>
            </a:r>
            <a:endParaRPr lang="ru-RU" sz="2900" b="1" dirty="0"/>
          </a:p>
          <a:p>
            <a:pPr>
              <a:buNone/>
            </a:pPr>
            <a:r>
              <a:rPr lang="ru-RU" sz="2900" dirty="0" smtClean="0"/>
              <a:t>      Прошлый </a:t>
            </a:r>
            <a:r>
              <a:rPr lang="ru-RU" sz="2900" dirty="0"/>
              <a:t>год за досрочное выполнение финансового плана </a:t>
            </a:r>
            <a:r>
              <a:rPr lang="ru-RU" sz="2900" dirty="0" smtClean="0"/>
              <a:t> они  получили </a:t>
            </a:r>
            <a:r>
              <a:rPr lang="ru-RU" sz="2900" dirty="0"/>
              <a:t>переходящее красное знамя... </a:t>
            </a:r>
          </a:p>
          <a:p>
            <a:pPr>
              <a:buNone/>
            </a:pPr>
            <a:r>
              <a:rPr lang="ru-RU" sz="2900" dirty="0" smtClean="0"/>
              <a:t>        Самое </a:t>
            </a:r>
            <a:r>
              <a:rPr lang="ru-RU" sz="2900" dirty="0"/>
              <a:t>главное, что обеспечило победу, это взаимопомощь колхозов. Если </a:t>
            </a:r>
            <a:r>
              <a:rPr lang="ru-RU" sz="2900" b="1" dirty="0"/>
              <a:t>колхозы «Починок» </a:t>
            </a:r>
            <a:r>
              <a:rPr lang="ru-RU" sz="2900" dirty="0"/>
              <a:t>и </a:t>
            </a:r>
            <a:r>
              <a:rPr lang="ru-RU" sz="2900" b="1" dirty="0"/>
              <a:t>«Красная нива» </a:t>
            </a:r>
            <a:r>
              <a:rPr lang="ru-RU" sz="2900" dirty="0"/>
              <a:t>имели </a:t>
            </a:r>
            <a:r>
              <a:rPr lang="ru-RU" sz="2900" dirty="0" err="1"/>
              <a:t>трехвальные</a:t>
            </a:r>
            <a:r>
              <a:rPr lang="ru-RU" sz="2900" dirty="0"/>
              <a:t> мялки, то они использовались всеми колхозами. Таким же порядком были использованы и агрегаты.</a:t>
            </a:r>
          </a:p>
          <a:p>
            <a:pPr>
              <a:buNone/>
            </a:pPr>
            <a:r>
              <a:rPr lang="ru-RU" sz="2900" dirty="0" smtClean="0"/>
              <a:t>              Отдельные </a:t>
            </a:r>
            <a:r>
              <a:rPr lang="ru-RU" sz="2900" dirty="0"/>
              <a:t>трепальщицы, как например Жукова Клавдия и Соколова Мария Степановна из колхоза «Починок», Маркова Анна Яковлевна, Пирожкова Евдокия Дмитриевна, </a:t>
            </a:r>
            <a:r>
              <a:rPr lang="ru-RU" sz="2900" dirty="0" err="1"/>
              <a:t>Шипова</a:t>
            </a:r>
            <a:r>
              <a:rPr lang="ru-RU" sz="2900" dirty="0"/>
              <a:t> Елизавета Васильевна </a:t>
            </a:r>
            <a:r>
              <a:rPr lang="ru-RU" sz="2900" b="1" dirty="0"/>
              <a:t>из колхоза «Внуково» </a:t>
            </a:r>
            <a:r>
              <a:rPr lang="ru-RU" sz="2900" dirty="0"/>
              <a:t>и др. побили рекорд в трёпке льна, </a:t>
            </a:r>
            <a:r>
              <a:rPr lang="ru-RU" sz="2900" dirty="0" err="1"/>
              <a:t>натрёпывая</a:t>
            </a:r>
            <a:r>
              <a:rPr lang="ru-RU" sz="2900" dirty="0"/>
              <a:t> от 8 до 10 кг в день. Их опыт работы передавался в другие колхозы и бригады. На основе всего этого </a:t>
            </a:r>
            <a:r>
              <a:rPr lang="ru-RU" sz="2900" b="1" dirty="0"/>
              <a:t>колхоз «Починок» </a:t>
            </a:r>
            <a:r>
              <a:rPr lang="ru-RU" sz="2900" dirty="0"/>
              <a:t>6 ноября закончил первым по сельсовету </a:t>
            </a:r>
            <a:r>
              <a:rPr lang="ru-RU" sz="2900" dirty="0" err="1"/>
              <a:t>льнообработку</a:t>
            </a:r>
            <a:r>
              <a:rPr lang="ru-RU" sz="2900" dirty="0"/>
              <a:t> и сдачу льна. Вторым - колхоз «Внуково», а за ним и следующие. 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     Не </a:t>
            </a:r>
            <a:r>
              <a:rPr lang="ru-RU" sz="2900" dirty="0"/>
              <a:t>отставали в соревновании и единоличники...</a:t>
            </a:r>
          </a:p>
          <a:p>
            <a:pPr algn="r">
              <a:buNone/>
            </a:pPr>
            <a:r>
              <a:rPr lang="ru-RU" sz="2900" dirty="0" smtClean="0"/>
              <a:t>Б.Баранов                                                                                                                             </a:t>
            </a:r>
            <a:endParaRPr lang="ru-RU" sz="29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«Буйский ударник» № 158 (608)</a:t>
            </a:r>
            <a:br>
              <a:rPr lang="ru-RU" b="1" dirty="0" smtClean="0"/>
            </a:br>
            <a:r>
              <a:rPr lang="ru-RU" b="1" dirty="0" smtClean="0"/>
              <a:t> от 14 декабря 1934г.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/>
              <a:t>С</a:t>
            </a:r>
            <a:r>
              <a:rPr lang="ru-RU" sz="2900" dirty="0"/>
              <a:t>. 2. </a:t>
            </a:r>
            <a:r>
              <a:rPr lang="ru-RU" sz="2900" b="1" dirty="0"/>
              <a:t>КОНЫГИНСКИЙ СЕЛЬСОВЕТ В СТОРОНЕ ОТ ЛЕСОЗАГОТОВОК.</a:t>
            </a:r>
          </a:p>
          <a:p>
            <a:pPr>
              <a:buNone/>
            </a:pPr>
            <a:r>
              <a:rPr lang="ru-RU" sz="2900" b="1" dirty="0"/>
              <a:t>У ДЕВОЧКИНА «ГОЛОВОКРУЖЕНИЕ ОТ УСПЕХОВ».</a:t>
            </a:r>
          </a:p>
          <a:p>
            <a:pPr>
              <a:buNone/>
            </a:pPr>
            <a:r>
              <a:rPr lang="ru-RU" sz="2900" dirty="0"/>
              <a:t>... Казалось бы, что дважды краснознаменный сельсовет должен показывать большевистские образцы работы и на лесозаготовках, но на деле этого не видно. Опьяненные своими успехами руководители сельсовета сейчас опустили руки и лесозаготовки пустили на самотек. </a:t>
            </a:r>
            <a:r>
              <a:rPr lang="ru-RU" sz="2900" b="1" dirty="0" smtClean="0"/>
              <a:t>Колхозы </a:t>
            </a:r>
            <a:r>
              <a:rPr lang="ru-RU" sz="2900" b="1" dirty="0"/>
              <a:t>«Починок», «Красная нива» </a:t>
            </a:r>
            <a:r>
              <a:rPr lang="ru-RU" sz="2900" dirty="0"/>
              <a:t>и </a:t>
            </a:r>
            <a:r>
              <a:rPr lang="ru-RU" sz="2900" b="1" dirty="0"/>
              <a:t>«Красный партизан»</a:t>
            </a:r>
            <a:r>
              <a:rPr lang="ru-RU" sz="2900" dirty="0"/>
              <a:t>,</a:t>
            </a:r>
            <a:r>
              <a:rPr lang="ru-RU" sz="2900" b="1" dirty="0"/>
              <a:t> </a:t>
            </a:r>
            <a:r>
              <a:rPr lang="ru-RU" sz="2900" dirty="0"/>
              <a:t>имея в наличии по 16-17 свободных от работы лошадей, выслали в лес только по 4-5 лошадей. Такое положение нельзя иначе рассматривать, как </a:t>
            </a:r>
            <a:r>
              <a:rPr lang="ru-RU" sz="2900" b="1" dirty="0"/>
              <a:t>кулацкий саботаж лесозаготовок</a:t>
            </a:r>
            <a:r>
              <a:rPr lang="ru-RU" sz="2900" dirty="0"/>
              <a:t>, но председатель сельсовета Девочкин мирится с саботажниками. Председатель колхоза «Красный партизан» - бывший </a:t>
            </a:r>
            <a:r>
              <a:rPr lang="ru-RU" sz="2900" dirty="0" err="1"/>
              <a:t>твердозаданец</a:t>
            </a:r>
            <a:r>
              <a:rPr lang="ru-RU" sz="2900" dirty="0"/>
              <a:t> Петров не выполняет решения общего собрания колхозников о высылке в лес свободной тягловой силы и это Девочкин старается не замечать.</a:t>
            </a:r>
          </a:p>
          <a:p>
            <a:pPr>
              <a:buNone/>
            </a:pPr>
            <a:r>
              <a:rPr lang="ru-RU" sz="2900" dirty="0" smtClean="0"/>
              <a:t>    Еще </a:t>
            </a:r>
            <a:r>
              <a:rPr lang="ru-RU" sz="2900" dirty="0"/>
              <a:t>хуже положение с единоличниками. Единоличники дер. Починок </a:t>
            </a:r>
            <a:r>
              <a:rPr lang="ru-RU" sz="2900" dirty="0" err="1"/>
              <a:t>С.Боганов</a:t>
            </a:r>
            <a:r>
              <a:rPr lang="ru-RU" sz="2900" dirty="0"/>
              <a:t>, Е. </a:t>
            </a:r>
            <a:r>
              <a:rPr lang="ru-RU" sz="2900" dirty="0" err="1"/>
              <a:t>Боганова</a:t>
            </a:r>
            <a:r>
              <a:rPr lang="ru-RU" sz="2900" dirty="0"/>
              <a:t> и Е. Крылова, дер. Внуково - П. Морозова и А.Комиссаров, дер. </a:t>
            </a:r>
            <a:r>
              <a:rPr lang="ru-RU" sz="2900" dirty="0" err="1"/>
              <a:t>Кисляково</a:t>
            </a:r>
            <a:r>
              <a:rPr lang="ru-RU" sz="2900" dirty="0"/>
              <a:t> - Д.Д.Шпагин и другие упорно не хотят выходить на лесозаготовки, а руководители сельсовета либеральничают с этими саботажниками.</a:t>
            </a:r>
          </a:p>
          <a:p>
            <a:pPr>
              <a:buNone/>
            </a:pPr>
            <a:r>
              <a:rPr lang="ru-RU" sz="2900" dirty="0" smtClean="0"/>
              <a:t>     Сельсовет </a:t>
            </a:r>
            <a:r>
              <a:rPr lang="ru-RU" sz="2900" dirty="0"/>
              <a:t>от успехов в </a:t>
            </a:r>
            <a:r>
              <a:rPr lang="ru-RU" sz="2900" dirty="0" err="1"/>
              <a:t>льнозаготовках</a:t>
            </a:r>
            <a:r>
              <a:rPr lang="ru-RU" sz="2900" dirty="0"/>
              <a:t> пришел к глубокому прорыву в лесозаготовках. Это позор для краснознаменного сельсовета, и </a:t>
            </a:r>
            <a:r>
              <a:rPr lang="ru-RU" sz="2900" b="1" dirty="0"/>
              <a:t>с этим самотеком, </a:t>
            </a:r>
            <a:r>
              <a:rPr lang="ru-RU" sz="2900" b="1" dirty="0" err="1"/>
              <a:t>либеральничанием</a:t>
            </a:r>
            <a:r>
              <a:rPr lang="ru-RU" sz="2900" b="1" dirty="0"/>
              <a:t> надо немедленно покончить.</a:t>
            </a:r>
          </a:p>
          <a:p>
            <a:pPr>
              <a:buNone/>
            </a:pPr>
            <a:r>
              <a:rPr lang="ru-RU" sz="2900" dirty="0" smtClean="0"/>
              <a:t>    Вся </a:t>
            </a:r>
            <a:r>
              <a:rPr lang="ru-RU" sz="2900" dirty="0"/>
              <a:t>рабочая и тягловая сила должна быть выслана в кратчайший срок в лес. 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                            Выездная </a:t>
            </a:r>
            <a:r>
              <a:rPr lang="ru-RU" sz="2900" dirty="0"/>
              <a:t>редакция «Буйского ударника</a:t>
            </a:r>
            <a:r>
              <a:rPr lang="ru-RU" sz="2900" dirty="0" smtClean="0"/>
              <a:t>» Баранов, Поль и Ершов.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Буйский ударник» № 18 (634)</a:t>
            </a:r>
            <a:br>
              <a:rPr lang="ru-RU" b="1" dirty="0" smtClean="0"/>
            </a:br>
            <a:r>
              <a:rPr lang="ru-RU" b="1" dirty="0" smtClean="0"/>
              <a:t>от 6 февраля 1935г.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56920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Саботажники </a:t>
            </a:r>
            <a:r>
              <a:rPr lang="ru-RU" b="1" dirty="0"/>
              <a:t>лесозаготовок наказаны.</a:t>
            </a:r>
          </a:p>
          <a:p>
            <a:pPr>
              <a:buNone/>
            </a:pPr>
            <a:r>
              <a:rPr lang="ru-RU" sz="2600" b="1" dirty="0" smtClean="0"/>
              <a:t>Кулак Ильинский А.Д</a:t>
            </a:r>
            <a:r>
              <a:rPr lang="ru-RU" sz="2600" dirty="0" smtClean="0"/>
              <a:t>. </a:t>
            </a:r>
            <a:r>
              <a:rPr lang="ru-RU" sz="2600" dirty="0"/>
              <a:t>из дер. </a:t>
            </a:r>
            <a:r>
              <a:rPr lang="ru-RU" sz="2600" dirty="0" err="1"/>
              <a:t>Селиваново</a:t>
            </a:r>
            <a:r>
              <a:rPr lang="ru-RU" sz="2600" dirty="0"/>
              <a:t> </a:t>
            </a:r>
            <a:r>
              <a:rPr lang="ru-RU" sz="2600" dirty="0" smtClean="0"/>
              <a:t>систематически </a:t>
            </a:r>
            <a:r>
              <a:rPr lang="ru-RU" sz="2600" dirty="0"/>
              <a:t>не выполнял свой план лесозаготовок. Ильинский проявлял саботаж в лесозаготовках, уклоняясь от выполнения плана, он заявлял, что дневные нормы на заготовке не выполнимы, между тем на работу он выходил поздно и кончал рано.</a:t>
            </a:r>
          </a:p>
          <a:p>
            <a:pPr>
              <a:buNone/>
            </a:pPr>
            <a:r>
              <a:rPr lang="ru-RU" sz="2600" dirty="0"/>
              <a:t>Единоличники </a:t>
            </a:r>
            <a:r>
              <a:rPr lang="ru-RU" sz="2600" dirty="0" err="1"/>
              <a:t>Лелюшкины</a:t>
            </a:r>
            <a:r>
              <a:rPr lang="ru-RU" sz="2600" dirty="0"/>
              <a:t> Иван и Федор из дер. </a:t>
            </a:r>
            <a:r>
              <a:rPr lang="ru-RU" sz="2600" dirty="0" err="1"/>
              <a:t>Трохачёво</a:t>
            </a:r>
            <a:r>
              <a:rPr lang="ru-RU" sz="2600" dirty="0"/>
              <a:t> </a:t>
            </a:r>
            <a:r>
              <a:rPr lang="ru-RU" sz="2600" dirty="0" err="1"/>
              <a:t>Коныгинского</a:t>
            </a:r>
            <a:r>
              <a:rPr lang="ru-RU" sz="2600" dirty="0"/>
              <a:t> сельсовета заключили договоры на заготовку и вывозку древесины с </a:t>
            </a:r>
            <a:r>
              <a:rPr lang="ru-RU" sz="2600" dirty="0" err="1"/>
              <a:t>Полднёвским</a:t>
            </a:r>
            <a:r>
              <a:rPr lang="ru-RU" sz="2600" dirty="0"/>
              <a:t> лесоучастком, вместо добросовестного выполнения своего плана, ушли на частные работы в гор. Буй и к лесозаготовкам не приступали.</a:t>
            </a:r>
          </a:p>
          <a:p>
            <a:pPr>
              <a:buNone/>
            </a:pPr>
            <a:r>
              <a:rPr lang="ru-RU" sz="2600" dirty="0"/>
              <a:t>Народный суд, рассмотрев дела этих срывщиков </a:t>
            </a:r>
            <a:r>
              <a:rPr lang="ru-RU" sz="2600" dirty="0" smtClean="0"/>
              <a:t>лесозаготовок, приговорил</a:t>
            </a:r>
            <a:r>
              <a:rPr lang="ru-RU" sz="2600" dirty="0"/>
              <a:t>: </a:t>
            </a:r>
            <a:r>
              <a:rPr lang="ru-RU" sz="2600" b="1" dirty="0"/>
              <a:t>кулака Ильинского к лишению свободы сроком на 3 года с конфискацией всего имущества</a:t>
            </a:r>
            <a:r>
              <a:rPr lang="ru-RU" sz="2600" dirty="0"/>
              <a:t>, </a:t>
            </a:r>
            <a:r>
              <a:rPr lang="ru-RU" sz="2600" dirty="0" err="1"/>
              <a:t>Лелюшкина</a:t>
            </a:r>
            <a:r>
              <a:rPr lang="ru-RU" sz="2600" dirty="0"/>
              <a:t> Федора - к лишению свободы сроком на 2 года и </a:t>
            </a:r>
            <a:r>
              <a:rPr lang="ru-RU" sz="2600" dirty="0" err="1"/>
              <a:t>Лелюшкина</a:t>
            </a:r>
            <a:r>
              <a:rPr lang="ru-RU" sz="2600" dirty="0"/>
              <a:t> Ивана - к исправительно-трудовым работам на 1 год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sz="2600" dirty="0" smtClean="0"/>
              <a:t>                                                                                                    </a:t>
            </a:r>
            <a:r>
              <a:rPr lang="ru-RU" sz="2600" dirty="0" err="1" smtClean="0"/>
              <a:t>Коротаев</a:t>
            </a:r>
            <a:r>
              <a:rPr lang="ru-RU" sz="2600" dirty="0" smtClean="0"/>
              <a:t>.</a:t>
            </a:r>
          </a:p>
          <a:p>
            <a:pPr algn="r">
              <a:buNone/>
            </a:pPr>
            <a:r>
              <a:rPr lang="ru-RU" sz="2600" dirty="0" smtClean="0"/>
              <a:t>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</a:t>
            </a:r>
            <a:r>
              <a:rPr lang="ru-RU" dirty="0" err="1" smtClean="0"/>
              <a:t>Гундаревых</a:t>
            </a:r>
            <a:endParaRPr lang="ru-RU" dirty="0"/>
          </a:p>
        </p:txBody>
      </p:sp>
      <p:pic>
        <p:nvPicPr>
          <p:cNvPr id="4" name="Содержимое 3" descr="E:\краеведение\фото\Image000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6133" r="15786" b="69225"/>
          <a:stretch>
            <a:fillRect/>
          </a:stretch>
        </p:blipFill>
        <p:spPr bwMode="auto">
          <a:xfrm>
            <a:off x="1691680" y="1052736"/>
            <a:ext cx="58326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82667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Гундарев</a:t>
            </a:r>
            <a:r>
              <a:rPr lang="ru-RU" sz="2400" dirty="0" smtClean="0"/>
              <a:t> узнал  о том, что его придут раскулачивать. У него было много овец, одна корова. Он открыл двор, всю скотину выпустил на улицу, посадил семью на лошадь  и повёз всех в Буй. Там </a:t>
            </a:r>
            <a:r>
              <a:rPr lang="ru-RU" sz="2400" dirty="0" smtClean="0"/>
              <a:t>у вокзала </a:t>
            </a:r>
            <a:r>
              <a:rPr lang="ru-RU" sz="2400" dirty="0" smtClean="0"/>
              <a:t>привязал лошадь, а семью </a:t>
            </a:r>
            <a:r>
              <a:rPr lang="ru-RU" sz="2400" dirty="0" smtClean="0"/>
              <a:t>посадил на поезд и увёз </a:t>
            </a:r>
            <a:r>
              <a:rPr lang="ru-RU" sz="2400" dirty="0" smtClean="0"/>
              <a:t>в Ленинград.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Мироновых (в советское время – контора совхоза «</a:t>
            </a:r>
            <a:r>
              <a:rPr lang="ru-RU" dirty="0" err="1" smtClean="0"/>
              <a:t>Ликургский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4" name="Содержимое 3" descr="C:\Users\Ликурга\Documents\краеведение\белозёрово контора\Image000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6895" t="1589" r="22555" b="56413"/>
          <a:stretch>
            <a:fillRect/>
          </a:stretch>
        </p:blipFill>
        <p:spPr bwMode="auto">
          <a:xfrm>
            <a:off x="1547664" y="1484784"/>
            <a:ext cx="60486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80526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Семья Мироновых уехала в Москву  в 1926 году, т.к. начались гонения.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Усадьба помещика Василия Сергеева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(в советское время здесь находилась больница)</a:t>
            </a:r>
            <a:endParaRPr lang="ru-RU" sz="3100" dirty="0"/>
          </a:p>
        </p:txBody>
      </p:sp>
      <p:pic>
        <p:nvPicPr>
          <p:cNvPr id="4" name="Содержимое 3" descr="Image000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9051" r="22305" b="76771"/>
          <a:stretch>
            <a:fillRect/>
          </a:stretch>
        </p:blipFill>
        <p:spPr bwMode="auto">
          <a:xfrm>
            <a:off x="611560" y="1124744"/>
            <a:ext cx="78488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Васильевич Сергеев с братьями в усадьбе </a:t>
            </a:r>
            <a:r>
              <a:rPr lang="ru-RU" dirty="0" err="1" smtClean="0"/>
              <a:t>Белозерово</a:t>
            </a:r>
            <a:r>
              <a:rPr lang="ru-RU" dirty="0" smtClean="0"/>
              <a:t> (фото 1918г)</a:t>
            </a:r>
            <a:endParaRPr lang="ru-RU" dirty="0"/>
          </a:p>
        </p:txBody>
      </p:sp>
      <p:pic>
        <p:nvPicPr>
          <p:cNvPr id="1026" name="Picture 2" descr="C:\Users\Ликурга\AppData\Local\Temp\Temp1_фото Орлин.zip\IMG_51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16390"/>
            <a:ext cx="7992888" cy="5637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Кораблёвых из </a:t>
            </a:r>
            <a:r>
              <a:rPr lang="ru-RU" dirty="0" err="1" smtClean="0"/>
              <a:t>д.Полеталово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56304" y="1556792"/>
            <a:ext cx="6487696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Из </a:t>
            </a:r>
            <a:r>
              <a:rPr lang="ru-RU" dirty="0" smtClean="0"/>
              <a:t>материалов Буйского уездного земства, содержащихся в «Докладе по агрономическому отделу к очередному Уездному Земскому собранию  1914 года» следует,  что в 1914г. в Буйском уезде имелось «выделенных из общины 178 хуторских хозяйств». И одно из них – хозяйство </a:t>
            </a:r>
            <a:r>
              <a:rPr lang="ru-RU" b="1" dirty="0" smtClean="0"/>
              <a:t>Александра Дмитриевича Кораблева </a:t>
            </a:r>
            <a:r>
              <a:rPr lang="ru-RU" dirty="0" smtClean="0"/>
              <a:t>– деда Екатерины  Георгиевны Кораблевой.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/>
              <a:t>Выделившимся из крестьянской общины единоличным хозяйствам оказывалась помощь путем снабжения улучшенными семенами, минеральными удобрениями, предоставления возможности пользоваться сельскохозяйственными орудиями прокатных пунктов, а также путем организации показательных полей.</a:t>
            </a:r>
            <a:endParaRPr lang="ru-RU" dirty="0"/>
          </a:p>
        </p:txBody>
      </p:sp>
      <p:pic>
        <p:nvPicPr>
          <p:cNvPr id="4" name="Рисунок 3" descr="C:\Users\Ликурга\Desktop\кораблёва\Image0018.JPG"/>
          <p:cNvPicPr/>
          <p:nvPr/>
        </p:nvPicPr>
        <p:blipFill>
          <a:blip r:embed="rId2" cstate="print"/>
          <a:srcRect l="54356" t="41998" r="31213" b="36776"/>
          <a:stretch>
            <a:fillRect/>
          </a:stretch>
        </p:blipFill>
        <p:spPr bwMode="auto">
          <a:xfrm>
            <a:off x="251520" y="1412776"/>
            <a:ext cx="26277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А.Д.Кораблёв.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Одно из трех показательных полей, устроенных в 1914г.,  находилось у А.Д.Кораблева в дер. </a:t>
            </a:r>
            <a:r>
              <a:rPr lang="ru-RU" dirty="0" err="1" smtClean="0"/>
              <a:t>Полеталово</a:t>
            </a:r>
            <a:r>
              <a:rPr lang="ru-RU" dirty="0" smtClean="0"/>
              <a:t> </a:t>
            </a:r>
            <a:r>
              <a:rPr lang="ru-RU" dirty="0" err="1" smtClean="0"/>
              <a:t>Ликургской</a:t>
            </a:r>
            <a:r>
              <a:rPr lang="ru-RU" dirty="0" smtClean="0"/>
              <a:t> волости.  Показательными полями становились земли тех крестьян, которые своим трудом могли добиться лучших результатов.</a:t>
            </a:r>
          </a:p>
          <a:p>
            <a:r>
              <a:rPr lang="ru-RU" dirty="0" smtClean="0"/>
              <a:t> Улучшенные семена и минеральные удобрения были выделены бесплатно, а усовершенствованный инвентарь – с таким условием, что через 6 лет становился собственностью хуторянина, «если последним не будет нарушен заведенный севооборот и поле будет вестись в должном порядке».</a:t>
            </a:r>
          </a:p>
          <a:p>
            <a:r>
              <a:rPr lang="ru-RU" dirty="0" smtClean="0"/>
              <a:t>Хозяйство Кораблёва крепло, и к 30-м годам стало одним из лучших.  </a:t>
            </a:r>
            <a:r>
              <a:rPr lang="ru-RU" sz="2800" dirty="0" smtClean="0"/>
              <a:t>Дед  имел кузницу. Когда начали организовывать колхозы, его хотели арестовать, но он спрятался в подвале. Его выследили и донесли, вскоре его нашли и отправили на поселение.  Больше его не видели.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Кораблёва Ольга Павловна</a:t>
            </a:r>
            <a:endParaRPr lang="ru-RU" dirty="0"/>
          </a:p>
        </p:txBody>
      </p:sp>
      <p:pic>
        <p:nvPicPr>
          <p:cNvPr id="4" name="Содержимое 3" descr="C:\Users\Ликурга\Desktop\кораблёва\Image002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5612" t="5675" r="53982" b="54030"/>
          <a:stretch>
            <a:fillRect/>
          </a:stretch>
        </p:blipFill>
        <p:spPr bwMode="auto">
          <a:xfrm>
            <a:off x="179512" y="1124744"/>
            <a:ext cx="33843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07904" y="1225688"/>
            <a:ext cx="5436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У Александра Дмитриевича осталось  3 сына: Георгий, Всеволод и Семён.</a:t>
            </a:r>
          </a:p>
          <a:p>
            <a:r>
              <a:rPr lang="ru-RU" sz="2400" dirty="0" smtClean="0"/>
              <a:t>Георгий Александрович был женат, вёл единоличное хозяйство. Единоличникам давали план: он его не выполнил по льну, и его отправили в колонию на лесозаготовки (недалеко от Буя, предположительно в </a:t>
            </a:r>
            <a:r>
              <a:rPr lang="ru-RU" sz="2400" dirty="0" err="1" smtClean="0"/>
              <a:t>Полднёвку</a:t>
            </a:r>
            <a:r>
              <a:rPr lang="ru-RU" sz="2400" dirty="0" smtClean="0"/>
              <a:t>). Мать,  Ольга  Павловна, одна осталась с 4-мя детьми. Отец </a:t>
            </a:r>
            <a:r>
              <a:rPr lang="ru-RU" sz="2400" dirty="0" smtClean="0"/>
              <a:t>вернулся примерно </a:t>
            </a:r>
            <a:r>
              <a:rPr lang="ru-RU" sz="2400" smtClean="0"/>
              <a:t>через 2-3 года</a:t>
            </a:r>
            <a:r>
              <a:rPr lang="ru-RU" sz="2400" dirty="0" smtClean="0"/>
              <a:t>, </a:t>
            </a:r>
            <a:r>
              <a:rPr lang="ru-RU" sz="2400" dirty="0" smtClean="0"/>
              <a:t>вступил в колхоз.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Мать Кораблёвой Екатерины Александровны </a:t>
            </a:r>
            <a:r>
              <a:rPr lang="ru-RU" dirty="0" smtClean="0"/>
              <a:t>– Ольга Павловна.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Георгий Александрович Кораблёв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dirty="0" smtClean="0"/>
              <a:t> Георгий Александрович Кораблев был </a:t>
            </a:r>
            <a:r>
              <a:rPr lang="ru-RU" dirty="0" smtClean="0"/>
              <a:t>хорошим работником.  Районная газета «Буйский ударник» в 1939 году опубликовала о нем две заметки под заголовками «Хороший жнец» (от 28.08.1939г.) и «Примерный колхозник» (от 02.09.1939г.), в которых отмечалось, что «Георгий Александрович Кораблев из колхоза «Красная нива» </a:t>
            </a:r>
            <a:r>
              <a:rPr lang="ru-RU" dirty="0" err="1" smtClean="0"/>
              <a:t>Коныгинского</a:t>
            </a:r>
            <a:r>
              <a:rPr lang="ru-RU" dirty="0" smtClean="0"/>
              <a:t> сельсовета борется за укрепление трудовой дисциплины в колхозе, за поднятие производительности труда и за охрану общественной колхозной собственности, колхозное имущество бережет «как свое собственное».</a:t>
            </a:r>
          </a:p>
          <a:p>
            <a:r>
              <a:rPr lang="ru-RU" sz="2800" dirty="0" smtClean="0"/>
              <a:t>Когда началась война, Георгия Александровича взяли на фронт, вскоре он  погиб. Мать поднимала четверых детей одна.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869BE685E7B34BB2B6444EAD66A44B" ma:contentTypeVersion="49" ma:contentTypeDescription="Создание документа." ma:contentTypeScope="" ma:versionID="7e2b5544ef6262b7f4563e88106297b4">
  <xsd:schema xmlns:xsd="http://www.w3.org/2001/XMLSchema" xmlns:xs="http://www.w3.org/2001/XMLSchema" xmlns:p="http://schemas.microsoft.com/office/2006/metadata/properties" xmlns:ns2="ea7448b8-9fac-46e0-8a38-5fc479288cf2" xmlns:ns3="4a252ca3-5a62-4c1c-90a6-29f4710e47f8" targetNamespace="http://schemas.microsoft.com/office/2006/metadata/properties" ma:root="true" ma:fieldsID="5de4e87f436cae4714f09d48fa46fbd4" ns2:_="" ns3:_="">
    <xsd:import namespace="ea7448b8-9fac-46e0-8a38-5fc479288cf2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48b8-9fac-46e0-8a38-5fc479288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AA8D16-5978-414B-BCD8-857050B606D9}"/>
</file>

<file path=customXml/itemProps2.xml><?xml version="1.0" encoding="utf-8"?>
<ds:datastoreItem xmlns:ds="http://schemas.openxmlformats.org/officeDocument/2006/customXml" ds:itemID="{9D7BE85D-05C3-4D59-8B94-9BBBD2376CF6}"/>
</file>

<file path=customXml/itemProps3.xml><?xml version="1.0" encoding="utf-8"?>
<ds:datastoreItem xmlns:ds="http://schemas.openxmlformats.org/officeDocument/2006/customXml" ds:itemID="{FBC082E8-E623-442E-B844-C45EBF9BBC15}"/>
</file>

<file path=customXml/itemProps4.xml><?xml version="1.0" encoding="utf-8"?>
<ds:datastoreItem xmlns:ds="http://schemas.openxmlformats.org/officeDocument/2006/customXml" ds:itemID="{0CD36992-CDD2-42DE-AAE0-9194CFFD72A2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515</TotalTime>
  <Words>1082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Ликурга в 30-е годы</vt:lpstr>
      <vt:lpstr>Дом Гундаревых</vt:lpstr>
      <vt:lpstr>Дом Мироновых (в советское время – контора совхоза «Ликургский»)</vt:lpstr>
      <vt:lpstr>Усадьба помещика Василия Сергеева  (в советское время здесь находилась больница)</vt:lpstr>
      <vt:lpstr>Александр Васильевич Сергеев с братьями в усадьбе Белозерово (фото 1918г)</vt:lpstr>
      <vt:lpstr>Семья Кораблёвых из д.Полеталово.</vt:lpstr>
      <vt:lpstr>А.Д.Кораблёв.</vt:lpstr>
      <vt:lpstr>Кораблёва Ольга Павловна</vt:lpstr>
      <vt:lpstr>Георгий Александрович Кораблёв</vt:lpstr>
      <vt:lpstr> «Буйский ударник» № 147 (597)  от 22 ноября 1934г. </vt:lpstr>
      <vt:lpstr>  «Буйский ударник» № 158 (608)  от 14 декабря 1934г. </vt:lpstr>
      <vt:lpstr>  «Буйский ударник» № 18 (634) от 6 февраля 1935г.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Ликурга в 30-е годы</dc:title>
  <dc:creator>Ликурга</dc:creator>
  <cp:lastModifiedBy>Ликурга</cp:lastModifiedBy>
  <cp:revision>49</cp:revision>
  <dcterms:created xsi:type="dcterms:W3CDTF">2017-03-28T20:00:01Z</dcterms:created>
  <dcterms:modified xsi:type="dcterms:W3CDTF">2017-04-23T19:17:07Z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0x0101002A869BE685E7B34BB2B6444EAD66A44B</vt:lpwstr>
  </property>
</Properties>
</file>