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2" r:id="rId4"/>
    <p:sldId id="275" r:id="rId5"/>
    <p:sldId id="276" r:id="rId6"/>
    <p:sldId id="282" r:id="rId7"/>
    <p:sldId id="274" r:id="rId8"/>
    <p:sldId id="278" r:id="rId9"/>
    <p:sldId id="279" r:id="rId10"/>
    <p:sldId id="283" r:id="rId11"/>
    <p:sldId id="257" r:id="rId12"/>
    <p:sldId id="258" r:id="rId13"/>
    <p:sldId id="259" r:id="rId14"/>
    <p:sldId id="260" r:id="rId15"/>
    <p:sldId id="280" r:id="rId16"/>
    <p:sldId id="262" r:id="rId17"/>
    <p:sldId id="264" r:id="rId18"/>
    <p:sldId id="28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1321" autoAdjust="0"/>
  </p:normalViewPr>
  <p:slideViewPr>
    <p:cSldViewPr>
      <p:cViewPr varScale="1">
        <p:scale>
          <a:sx n="63" d="100"/>
          <a:sy n="63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B5C3-820B-41E9-818E-A4C524B3532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B0A1-5F21-4883-A71F-C17B4F55B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opilkaurokov.ru/literatura/uroki/intieghrirovannyi-urok-litieratura-istoriia-11-klass-po-rasskazu-v-tiendriakova-khlieb-dlia-sobaki" TargetMode="External"/><Relationship Id="rId2" Type="http://schemas.openxmlformats.org/officeDocument/2006/relationships/hyperlink" Target="http://www.famhist.ru/famhist/all_st/0005be1b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siholik.ru/urok-literaturi-po-rasskazu-v-tendryakova-hleb-dlya-sobaki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18806"/>
          <a:stretch>
            <a:fillRect/>
          </a:stretch>
        </p:blipFill>
        <p:spPr bwMode="auto">
          <a:xfrm>
            <a:off x="971600" y="-1"/>
            <a:ext cx="7416824" cy="687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7772400" cy="1470025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     </a:t>
            </a:r>
            <a:r>
              <a:rPr lang="ru-RU" smtClean="0">
                <a:solidFill>
                  <a:srgbClr val="FFFF00"/>
                </a:solidFill>
              </a:rPr>
              <a:t>30-е годы </a:t>
            </a:r>
            <a:r>
              <a:rPr lang="ru-RU" dirty="0" smtClean="0">
                <a:solidFill>
                  <a:srgbClr val="FFFF00"/>
                </a:solidFill>
              </a:rPr>
              <a:t>в судьбе страны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Кулаков выселяли с семьями, грудными детьми, стариками в отдалённые районы Сибири, Урала, Казахстана.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81233" cy="52049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01941"/>
            <a:ext cx="7344816" cy="534702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Голод 1932–1933 годов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это не результат стихийных бедствий.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Причины голода: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коллективизация, хлебозаготовки, крестьянское сопротивление,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54" y="1045564"/>
            <a:ext cx="7761077" cy="562379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896448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Причины голода: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“наказание крестьян с помощью голода” во имя укрепления режима и утверждения колхозного строя.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326208" cy="4724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Больше всего от голода страдали дети.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752975" cy="38766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298807" cy="45259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11893" cy="389505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5120" r="16841"/>
          <a:stretch>
            <a:fillRect/>
          </a:stretch>
        </p:blipFill>
        <p:spPr bwMode="auto">
          <a:xfrm>
            <a:off x="5652120" y="260648"/>
            <a:ext cx="3276872" cy="43051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09628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В пищу пошли суррогаты: в муку добавляли головки от льносемени, жмых, дуранду, толченую лебеду, желуди, траву.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20880" cy="5383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Ели кошек, собак, трупы павших, больных животных. Люди нищенствовали, пухли от голода, </a:t>
            </a:r>
            <a:r>
              <a:rPr lang="ru-RU" sz="3600" dirty="0" smtClean="0"/>
              <a:t>умирали.</a:t>
            </a:r>
            <a:endParaRPr lang="ru-RU" sz="36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93552" cy="52034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Несмотря на масштабы голода, за границу было вывезено 18 млн. центнеров зерна для получения валюты на нужды индустриализации.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0496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http://www.famhist.ru/famhist/all_st/0005be1b.htm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https://kopilkaurokov.ru/literatura/uroki/intieghrirovannyi-urok-litieratura-istoriia-11-klass-po-rasskazu-v-tiendriakova-khlieb-dlia-sobaki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http://psiholik.ru/urok-literaturi-po-rasskazu-v-tendryakova-hleb-dlya-sobaki/index.html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В декабре 1925 года XIV съездом партии, вошедшим в историю как </a:t>
            </a:r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съезд индустриализации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, была предложена программа скорейшего создания в стране мощной промышленной базы.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864" t="7955" r="11159" b="26814"/>
          <a:stretch>
            <a:fillRect/>
          </a:stretch>
        </p:blipFill>
        <p:spPr bwMode="auto">
          <a:xfrm>
            <a:off x="755576" y="1916832"/>
            <a:ext cx="7632848" cy="460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Народ, одушевленный идеей </a:t>
            </a:r>
            <a:r>
              <a:rPr lang="ru-RU" sz="2800" dirty="0" smtClean="0">
                <a:solidFill>
                  <a:srgbClr val="C00000"/>
                </a:solidFill>
              </a:rPr>
              <a:t>строительства</a:t>
            </a:r>
            <a:r>
              <a:rPr lang="ru-RU" sz="2800" dirty="0" smtClean="0"/>
              <a:t> нового государства, показывал чудеса героизма и самоотверженности.</a:t>
            </a:r>
            <a:endParaRPr lang="ru-RU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64"/>
          <a:stretch>
            <a:fillRect/>
          </a:stretch>
        </p:blipFill>
        <p:spPr bwMode="auto">
          <a:xfrm>
            <a:off x="475864" y="1600200"/>
            <a:ext cx="8058747" cy="50691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Фотография 1932 года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8"/>
          <a:stretch>
            <a:fillRect/>
          </a:stretch>
        </p:blipFill>
        <p:spPr bwMode="auto">
          <a:xfrm>
            <a:off x="1" y="908720"/>
            <a:ext cx="9092164" cy="594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04" y="2132856"/>
            <a:ext cx="4464496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Появление новых строек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572000" cy="3429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54355"/>
            <a:ext cx="5148064" cy="360364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Одним из итогов индустриализации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СССР стало создание новых отраслей промышленности – станкостроение, авиастроение, автомобилестроение, приборостроение,      производство тракторов.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latin typeface="Arial" pitchFamily="34" charset="0"/>
                <a:cs typeface="Arial" pitchFamily="34" charset="0"/>
              </a:rPr>
              <a:t>ДнепроГЭС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1934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82774"/>
            <a:ext cx="7791442" cy="56752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Советская власть большое внимание уделяла спорту и его пропаганде. В 1931 г. был введен обязательный всесоюзный спортивный комплекс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«Готов к труду и обороне» (ГТО).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623058" cy="319252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115" y="3212976"/>
            <a:ext cx="4577992" cy="345638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83568" y="5013175"/>
            <a:ext cx="8003232" cy="18448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В 30е годы началась </a:t>
            </a:r>
            <a:r>
              <a:rPr lang="ru-RU" b="1" dirty="0" smtClean="0">
                <a:solidFill>
                  <a:srgbClr val="C00000"/>
                </a:solidFill>
              </a:rPr>
              <a:t>коллективизация, </a:t>
            </a:r>
            <a:r>
              <a:rPr lang="ru-RU" dirty="0" smtClean="0"/>
              <a:t>т.е. политика преобразований сельского хозяйства на основе </a:t>
            </a:r>
            <a:r>
              <a:rPr lang="ru-RU" b="1" dirty="0" smtClean="0">
                <a:solidFill>
                  <a:srgbClr val="C00000"/>
                </a:solidFill>
              </a:rPr>
              <a:t>раскулачивания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и насаждения коллективных форм хозяйства. Это время стало самым сложным и драматичным периодом в судьбе русского крестьянства.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735227" cy="472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Раскулачивание </a:t>
            </a:r>
            <a:r>
              <a:rPr lang="ru-RU" sz="2800" b="1" dirty="0" smtClean="0"/>
              <a:t>– уничтожение   зажиточного   крестьянства с целью получения средств на коллективизацию.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66133"/>
            <a:ext cx="7200800" cy="5111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869BE685E7B34BB2B6444EAD66A44B" ma:contentTypeVersion="49" ma:contentTypeDescription="Создание документа." ma:contentTypeScope="" ma:versionID="7e2b5544ef6262b7f4563e88106297b4">
  <xsd:schema xmlns:xsd="http://www.w3.org/2001/XMLSchema" xmlns:xs="http://www.w3.org/2001/XMLSchema" xmlns:p="http://schemas.microsoft.com/office/2006/metadata/properties" xmlns:ns2="ea7448b8-9fac-46e0-8a38-5fc479288cf2" xmlns:ns3="4a252ca3-5a62-4c1c-90a6-29f4710e47f8" targetNamespace="http://schemas.microsoft.com/office/2006/metadata/properties" ma:root="true" ma:fieldsID="5de4e87f436cae4714f09d48fa46fbd4" ns2:_="" ns3:_="">
    <xsd:import namespace="ea7448b8-9fac-46e0-8a38-5fc479288cf2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48b8-9fac-46e0-8a38-5fc479288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E4DD2E-B2CA-4104-A984-833E08726A90}"/>
</file>

<file path=customXml/itemProps2.xml><?xml version="1.0" encoding="utf-8"?>
<ds:datastoreItem xmlns:ds="http://schemas.openxmlformats.org/officeDocument/2006/customXml" ds:itemID="{654BF4E4-BB54-4E75-ADD3-159835E79BEF}"/>
</file>

<file path=customXml/itemProps3.xml><?xml version="1.0" encoding="utf-8"?>
<ds:datastoreItem xmlns:ds="http://schemas.openxmlformats.org/officeDocument/2006/customXml" ds:itemID="{7BF9D319-6542-47F7-9D4A-048E79B362CA}"/>
</file>

<file path=customXml/itemProps4.xml><?xml version="1.0" encoding="utf-8"?>
<ds:datastoreItem xmlns:ds="http://schemas.openxmlformats.org/officeDocument/2006/customXml" ds:itemID="{49D2398F-F3F7-4AA3-89D4-D5F34896BBFA}"/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245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30-е годы в судьбе страны</vt:lpstr>
      <vt:lpstr>  В декабре 1925 года XIV съездом партии, вошедшим в историю как съезд индустриализации, была предложена программа скорейшего создания в стране мощной промышленной базы.  </vt:lpstr>
      <vt:lpstr>Народ, одушевленный идеей строительства нового государства, показывал чудеса героизма и самоотверженности.</vt:lpstr>
      <vt:lpstr>Фотография 1932 года</vt:lpstr>
      <vt:lpstr>Появление новых строек.</vt:lpstr>
      <vt:lpstr> ДнепроГЭС, 1934 год. </vt:lpstr>
      <vt:lpstr>Советская власть большое внимание уделяла спорту и его пропаганде. В 1931 г. был введен обязательный всесоюзный спортивный комплекс «Готов к труду и обороне» (ГТО).</vt:lpstr>
      <vt:lpstr>Слайд 8</vt:lpstr>
      <vt:lpstr> Раскулачивание – уничтожение   зажиточного   крестьянства с целью получения средств на коллективизацию.</vt:lpstr>
      <vt:lpstr>Кулаков выселяли с семьями, грудными детьми, стариками в отдалённые районы Сибири, Урала, Казахстана.</vt:lpstr>
      <vt:lpstr>Слайд 11</vt:lpstr>
      <vt:lpstr> Причины голода: коллективизация, хлебозаготовки, крестьянское сопротивление,  </vt:lpstr>
      <vt:lpstr>Слайд 13</vt:lpstr>
      <vt:lpstr>Больше всего от голода страдали дети.</vt:lpstr>
      <vt:lpstr>Слайд 15</vt:lpstr>
      <vt:lpstr>В пищу пошли суррогаты: в муку добавляли головки от льносемени, жмых, дуранду, толченую лебеду, желуди, траву.</vt:lpstr>
      <vt:lpstr>Ели кошек, собак, трупы павших, больных животных. Люди нищенствовали, пухли от голода, умирали.</vt:lpstr>
      <vt:lpstr>Несмотря на масштабы голода, за границу было вывезено 18 млн. центнеров зерна для получения валюты на нужды индустриализации.</vt:lpstr>
      <vt:lpstr>Источники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Ликурга</dc:creator>
  <cp:lastModifiedBy>Ликурга</cp:lastModifiedBy>
  <cp:revision>76</cp:revision>
  <dcterms:created xsi:type="dcterms:W3CDTF">2017-03-19T11:52:24Z</dcterms:created>
  <dcterms:modified xsi:type="dcterms:W3CDTF">2017-04-04T08:19:37Z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0x0101002A869BE685E7B34BB2B6444EAD66A44B</vt:lpwstr>
  </property>
</Properties>
</file>