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4"/>
  </p:notesMasterIdLst>
  <p:sldIdLst>
    <p:sldId id="256" r:id="rId2"/>
    <p:sldId id="262" r:id="rId3"/>
    <p:sldId id="257" r:id="rId4"/>
    <p:sldId id="258" r:id="rId5"/>
    <p:sldId id="271" r:id="rId6"/>
    <p:sldId id="259" r:id="rId7"/>
    <p:sldId id="267" r:id="rId8"/>
    <p:sldId id="281" r:id="rId9"/>
    <p:sldId id="268" r:id="rId10"/>
    <p:sldId id="261" r:id="rId11"/>
    <p:sldId id="264" r:id="rId12"/>
    <p:sldId id="273" r:id="rId13"/>
    <p:sldId id="274" r:id="rId14"/>
    <p:sldId id="275" r:id="rId15"/>
    <p:sldId id="276" r:id="rId16"/>
    <p:sldId id="278" r:id="rId17"/>
    <p:sldId id="279" r:id="rId18"/>
    <p:sldId id="265" r:id="rId19"/>
    <p:sldId id="280" r:id="rId20"/>
    <p:sldId id="270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B505-AFC5-4BBD-BE91-862394B496B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FF86-1B90-4541-A09C-7CCE8E7B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F86-1B90-4541-A09C-7CCE8E7BCD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8" TargetMode="External"/><Relationship Id="rId3" Type="http://schemas.openxmlformats.org/officeDocument/2006/relationships/hyperlink" Target="https://fioco.ru/pisa-2003" TargetMode="External"/><Relationship Id="rId7" Type="http://schemas.openxmlformats.org/officeDocument/2006/relationships/hyperlink" Target="https://fioco.ru/pisa-2015" TargetMode="External"/><Relationship Id="rId2" Type="http://schemas.openxmlformats.org/officeDocument/2006/relationships/hyperlink" Target="https://fioco.ru/pisa-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PISA-2012" TargetMode="External"/><Relationship Id="rId5" Type="http://schemas.openxmlformats.org/officeDocument/2006/relationships/hyperlink" Target="https://fioco.ru/pisa-2009" TargetMode="External"/><Relationship Id="rId4" Type="http://schemas.openxmlformats.org/officeDocument/2006/relationships/hyperlink" Target="https://fioco.ru/pisa-2006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02969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Функциональная 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грамотность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школьников</a:t>
            </a: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Дополнительной областью оценивания в цикле исследования 2012 года стало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решение задач», в цикле 2015 года – «совместное решение задач», в цикле 2018 года – «глобальная компетентность». Ряд стран, в том числе Россия, также принимают участие в дополнительной опции – оценивание финансовой грамотности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иклы исследования PISA: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2"/>
              </a:rPr>
              <a:t>2000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3"/>
              </a:rPr>
              <a:t>2003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4"/>
              </a:rPr>
              <a:t>2006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5"/>
              </a:rPr>
              <a:t>2009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6"/>
              </a:rPr>
              <a:t>2012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7"/>
              </a:rPr>
              <a:t>2015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8"/>
              </a:rPr>
              <a:t>2018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стран-участниц в исследовании PISA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4077072"/>
            <a:ext cx="6120680" cy="24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6095999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2"/>
                        </a:rPr>
                        <a:t>PISA-2000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3"/>
                        </a:rPr>
                        <a:t>PISA-2003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4"/>
                        </a:rPr>
                        <a:t>PISA-2006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5"/>
                        </a:rPr>
                        <a:t>PISA-2009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6"/>
                        </a:rPr>
                        <a:t>PISA-2012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7"/>
                        </a:rPr>
                        <a:t>PISA-2015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8"/>
                        </a:rPr>
                        <a:t> PISA-2018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 страны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57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65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79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61988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00965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38"/>
            <a:ext cx="9315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" y="188640"/>
            <a:ext cx="904875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33424"/>
            <a:ext cx="9144000" cy="564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каждом новом цикле исследования вводятся новые направления: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PISA-2012 – финансовая грамотность 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PISA-2015 – решение проблем;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PISA-2018 – глобальные компетенции.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исследование PISA включены задания разного типа. Почти половину из них составляют вопросы, предполагающие свободные ответы. А есть вопросы с определённым, нерасширяемым списком ответов. Это значит, что ученик должен выдать самостоятельный ответ, который будет ограничен конкретными словами или числами. Почти треть всех заданий в тесте составляют вопросы с готовыми вариантами ответов.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185863"/>
            <a:ext cx="8286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Функциональная</a:t>
            </a:r>
            <a:r>
              <a:rPr lang="ru-RU" sz="2800" dirty="0" smtClean="0"/>
              <a:t> </a:t>
            </a:r>
            <a:r>
              <a:rPr lang="ru-RU" sz="2800" b="1" dirty="0" smtClean="0"/>
              <a:t>грамотность</a:t>
            </a:r>
            <a:r>
              <a:rPr lang="ru-RU" sz="2800" dirty="0" smtClean="0"/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2015 году появились в PISA и задания для коллективного выполнения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коллаборативные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таких задачах предусмотрено совместное решение проблем. В качестве партнёров выступают виртуальные помощники, с которыми можно обсуждать, анализировать и решать заданную проблему: что-то организовать, создать, придумать, переделать или наладить. Такие задания показывают, как ученик взаимодействует с партнёром, как распределяет обязанности, и умеет ли договариваться.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80728"/>
            <a:ext cx="792514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36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75183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84249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нормативно-правовой базе Российской Федерации и целевым ориентирам государства по развитию образования в нашей стране предусмотрены следующие процедуры оценки качества образования.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PIRLS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Literacy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направлено на то, чтобы оценить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качество чтения и понимания текста у ребят начальной школы.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Показывает различия в национальных системах образования.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PIRLS проводится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 в пять лет,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проходило уже четыре раза: в 2001, 2006, 2011 и 2016 годах.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88640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PIRLS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852936"/>
            <a:ext cx="792088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764704"/>
            <a:ext cx="69913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TIMSS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нацелено на проверку качества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учеников четвёртых и восьмых классов.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Помимо мониторинга качества знаний TIMSS призвано ещё и выявить различия в национальных системах образования разных стран.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для 4 класса: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0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204864"/>
            <a:ext cx="393049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869BE685E7B34BB2B6444EAD66A44B" ma:contentTypeVersion="49" ma:contentTypeDescription="Создание документа." ma:contentTypeScope="" ma:versionID="7e2b5544ef6262b7f4563e88106297b4">
  <xsd:schema xmlns:xsd="http://www.w3.org/2001/XMLSchema" xmlns:xs="http://www.w3.org/2001/XMLSchema" xmlns:p="http://schemas.microsoft.com/office/2006/metadata/properties" xmlns:ns2="ea7448b8-9fac-46e0-8a38-5fc479288cf2" xmlns:ns3="4a252ca3-5a62-4c1c-90a6-29f4710e47f8" targetNamespace="http://schemas.microsoft.com/office/2006/metadata/properties" ma:root="true" ma:fieldsID="5de4e87f436cae4714f09d48fa46fbd4" ns2:_="" ns3:_="">
    <xsd:import namespace="ea7448b8-9fac-46e0-8a38-5fc479288cf2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48b8-9fac-46e0-8a38-5fc479288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E04762-8888-429D-8D70-4F5661598DF2}"/>
</file>

<file path=customXml/itemProps2.xml><?xml version="1.0" encoding="utf-8"?>
<ds:datastoreItem xmlns:ds="http://schemas.openxmlformats.org/officeDocument/2006/customXml" ds:itemID="{03B3CB65-E6F2-4977-B59C-30AAB413A7AB}"/>
</file>

<file path=customXml/itemProps3.xml><?xml version="1.0" encoding="utf-8"?>
<ds:datastoreItem xmlns:ds="http://schemas.openxmlformats.org/officeDocument/2006/customXml" ds:itemID="{0903A7FB-BC67-4899-A5F9-4CEA9B0A2748}"/>
</file>

<file path=customXml/itemProps4.xml><?xml version="1.0" encoding="utf-8"?>
<ds:datastoreItem xmlns:ds="http://schemas.openxmlformats.org/officeDocument/2006/customXml" ds:itemID="{81B47006-8EA7-4BAD-8DE2-7F3B37AE55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447</Words>
  <Application>Microsoft Office PowerPoint</Application>
  <PresentationFormat>Экран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Ташенька Ташенька</dc:creator>
  <cp:lastModifiedBy>RePack by SPecialiST</cp:lastModifiedBy>
  <cp:revision>55</cp:revision>
  <dcterms:created xsi:type="dcterms:W3CDTF">2021-11-04T08:05:50Z</dcterms:created>
  <dcterms:modified xsi:type="dcterms:W3CDTF">2021-12-06T17:00:20Z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ContentTypeId">
    <vt:lpwstr>0x0101002A869BE685E7B34BB2B6444EAD66A44B</vt:lpwstr>
  </property>
</Properties>
</file>