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87" r:id="rId3"/>
    <p:sldId id="286" r:id="rId4"/>
    <p:sldId id="282" r:id="rId5"/>
    <p:sldId id="261" r:id="rId6"/>
    <p:sldId id="283" r:id="rId7"/>
    <p:sldId id="277" r:id="rId8"/>
    <p:sldId id="279" r:id="rId9"/>
    <p:sldId id="288" r:id="rId10"/>
    <p:sldId id="289" r:id="rId11"/>
    <p:sldId id="290" r:id="rId12"/>
    <p:sldId id="284" r:id="rId13"/>
    <p:sldId id="265" r:id="rId14"/>
    <p:sldId id="276" r:id="rId15"/>
    <p:sldId id="29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94660"/>
  </p:normalViewPr>
  <p:slideViewPr>
    <p:cSldViewPr>
      <p:cViewPr varScale="1">
        <p:scale>
          <a:sx n="80" d="100"/>
          <a:sy n="80" d="100"/>
        </p:scale>
        <p:origin x="-155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12BD6-7799-47D2-B51B-B9176154F981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64D02-0462-4961-9CC8-424A4027A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0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64D02-0462-4961-9CC8-424A4027A0C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085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0297-81A6-4102-B97D-DF607842E228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B97F-D9F2-4530-8F62-B5AAE8BED8E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0297-81A6-4102-B97D-DF607842E228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B97F-D9F2-4530-8F62-B5AAE8BED8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0297-81A6-4102-B97D-DF607842E228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B97F-D9F2-4530-8F62-B5AAE8BED8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0297-81A6-4102-B97D-DF607842E228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B97F-D9F2-4530-8F62-B5AAE8BED8E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0297-81A6-4102-B97D-DF607842E228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B97F-D9F2-4530-8F62-B5AAE8BED8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0297-81A6-4102-B97D-DF607842E228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B97F-D9F2-4530-8F62-B5AAE8BED8E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0297-81A6-4102-B97D-DF607842E228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B97F-D9F2-4530-8F62-B5AAE8BED8E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0297-81A6-4102-B97D-DF607842E228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B97F-D9F2-4530-8F62-B5AAE8BED8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0297-81A6-4102-B97D-DF607842E228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B97F-D9F2-4530-8F62-B5AAE8BED8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0297-81A6-4102-B97D-DF607842E228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B97F-D9F2-4530-8F62-B5AAE8BED8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0297-81A6-4102-B97D-DF607842E228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B97F-D9F2-4530-8F62-B5AAE8BED8E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0250297-81A6-4102-B97D-DF607842E228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B4B97F-D9F2-4530-8F62-B5AAE8BED8E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краеведение\школа\DSC05039.JPG"/>
          <p:cNvPicPr/>
          <p:nvPr/>
        </p:nvPicPr>
        <p:blipFill>
          <a:blip r:embed="rId2" cstate="print"/>
          <a:srcRect b="18028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D8D8D8"/>
          </a:solidFill>
          <a:ln w="6350" cmpd="sng">
            <a:solidFill>
              <a:srgbClr val="DDD9C3"/>
            </a:solidFill>
            <a:miter lim="800000"/>
            <a:headEnd/>
            <a:tailEnd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7146" y="5295016"/>
            <a:ext cx="7016824" cy="1536576"/>
          </a:xfrm>
        </p:spPr>
        <p:txBody>
          <a:bodyPr>
            <a:normAutofit/>
          </a:bodyPr>
          <a:lstStyle/>
          <a:p>
            <a:pPr algn="r"/>
            <a:r>
              <a:rPr lang="ru-RU" sz="2200" dirty="0" smtClean="0">
                <a:solidFill>
                  <a:srgbClr val="FFFF00"/>
                </a:solidFill>
              </a:rPr>
              <a:t>Подготовила: </a:t>
            </a:r>
          </a:p>
          <a:p>
            <a:pPr algn="r"/>
            <a:r>
              <a:rPr lang="ru-RU" sz="2200" dirty="0" err="1" smtClean="0">
                <a:solidFill>
                  <a:srgbClr val="FFFF00"/>
                </a:solidFill>
              </a:rPr>
              <a:t>Семёнова</a:t>
            </a:r>
            <a:r>
              <a:rPr lang="ru-RU" sz="2200" dirty="0" smtClean="0">
                <a:solidFill>
                  <a:srgbClr val="FFFF00"/>
                </a:solidFill>
              </a:rPr>
              <a:t>  Василиса Сергеевна, </a:t>
            </a:r>
            <a:endParaRPr lang="ru-RU" sz="2200" dirty="0" smtClean="0">
              <a:solidFill>
                <a:srgbClr val="FFFF00"/>
              </a:solidFill>
            </a:endParaRPr>
          </a:p>
          <a:p>
            <a:pPr algn="r"/>
            <a:r>
              <a:rPr lang="ru-RU" sz="2200" dirty="0" smtClean="0">
                <a:solidFill>
                  <a:srgbClr val="FFFF00"/>
                </a:solidFill>
              </a:rPr>
              <a:t>учащаяся </a:t>
            </a:r>
            <a:r>
              <a:rPr lang="ru-RU" sz="2200" dirty="0" smtClean="0">
                <a:solidFill>
                  <a:srgbClr val="FFFF00"/>
                </a:solidFill>
              </a:rPr>
              <a:t>7 класса МОУ </a:t>
            </a:r>
            <a:r>
              <a:rPr lang="ru-RU" sz="2200" dirty="0" err="1" smtClean="0">
                <a:solidFill>
                  <a:srgbClr val="FFFF00"/>
                </a:solidFill>
              </a:rPr>
              <a:t>Ликургской</a:t>
            </a:r>
            <a:r>
              <a:rPr lang="ru-RU" sz="2200" dirty="0" smtClean="0">
                <a:solidFill>
                  <a:srgbClr val="FFFF00"/>
                </a:solidFill>
              </a:rPr>
              <a:t> ООШ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116632"/>
            <a:ext cx="6408712" cy="1470025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памятным местам</a:t>
            </a:r>
            <a:b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моей малой родины 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5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7207"/>
            <a:ext cx="8229600" cy="987935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Рождественской школы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3" descr="https://i.mycdn.me/image?id=871157819052&amp;t=35&amp;plc=WEB&amp;tkn=*Cn1PoRxqepLRq06JHtIKYktsPQk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702643" y="3158025"/>
            <a:ext cx="2736304" cy="20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Image000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9" t="19084" r="27913" b="63503"/>
          <a:stretch>
            <a:fillRect/>
          </a:stretch>
        </p:blipFill>
        <p:spPr bwMode="auto">
          <a:xfrm>
            <a:off x="356503" y="195799"/>
            <a:ext cx="1865112" cy="241861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56503" y="2714436"/>
            <a:ext cx="21844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Васильевич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Буеров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школа 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r="2185" b="6042"/>
          <a:stretch>
            <a:fillRect/>
          </a:stretch>
        </p:blipFill>
        <p:spPr bwMode="auto">
          <a:xfrm>
            <a:off x="3419872" y="723168"/>
            <a:ext cx="2963369" cy="21575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6503" y="5517232"/>
            <a:ext cx="8568952" cy="1077218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была построена так,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могли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жить учителя. Буеров Валентин Николаевич вспоминает, что до войны они жили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пристройке к школе,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отец работал здесь учителем. В 1941 году Буеров Николай Васильевич добровольцем уходит на фронт. В 1943 году он погиб.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Мухина Надежда Александровна начала работать во время войны, работала до её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09316" y="5240233"/>
            <a:ext cx="778899" cy="276999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1966 год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48264" y="1907896"/>
            <a:ext cx="1944216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Надежда Александровна 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Мухина 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 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своими детьми. 1962 год</a:t>
            </a:r>
            <a:endParaRPr lang="ru-RU" sz="12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Ликурга\Desktop\Кибасова\Image0149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7" r="5777" b="65809"/>
          <a:stretch/>
        </p:blipFill>
        <p:spPr bwMode="auto">
          <a:xfrm>
            <a:off x="5033037" y="2991435"/>
            <a:ext cx="3375328" cy="2069085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577508" y="5132369"/>
            <a:ext cx="1428083" cy="2766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1966 год. У школы.</a:t>
            </a:r>
            <a:endParaRPr lang="ru-RU" sz="12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14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Коныгинская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начальная школа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2" descr="Описание: C:\Users\Ликурга\Pictures\2018\Пилятино\Троица\P10106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38"/>
          <a:stretch/>
        </p:blipFill>
        <p:spPr bwMode="auto">
          <a:xfrm>
            <a:off x="272818" y="2645054"/>
            <a:ext cx="3846596" cy="243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IMG_20230327_2132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554" y="3717031"/>
            <a:ext cx="4578246" cy="269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7200" y="1196752"/>
            <a:ext cx="8790714" cy="861774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В начале 20 века в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Ликургской волости открыто </a:t>
            </a:r>
            <a:r>
              <a:rPr lang="ru-RU" sz="1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Коныгинское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земское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училище.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советское время было переименовано в </a:t>
            </a:r>
            <a:r>
              <a:rPr lang="ru-RU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Коныгинскую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начальную школу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1970 году.</a:t>
            </a:r>
          </a:p>
          <a:p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5478" y="5528265"/>
            <a:ext cx="22500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Вид здания в настоящее время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5179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005" y="32048"/>
            <a:ext cx="8507288" cy="1127927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Ликургская школа, где учились 5-8 классы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Ликурга\Desktop\Фомичева\Image0037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0688" r="18254" b="72925"/>
          <a:stretch>
            <a:fillRect/>
          </a:stretch>
        </p:blipFill>
        <p:spPr bwMode="auto">
          <a:xfrm>
            <a:off x="346133" y="3985225"/>
            <a:ext cx="3577256" cy="25236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600274" y="6508871"/>
            <a:ext cx="15129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класс. 1961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год. </a:t>
            </a:r>
            <a:endParaRPr lang="ru-RU" sz="1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28184" y="6425847"/>
            <a:ext cx="180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1968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16087" y="3555580"/>
            <a:ext cx="740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1957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pic>
        <p:nvPicPr>
          <p:cNvPr id="4" name="Рисунок 3" descr="школа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96" r="25763" b="80388"/>
          <a:stretch>
            <a:fillRect/>
          </a:stretch>
        </p:blipFill>
        <p:spPr bwMode="auto">
          <a:xfrm>
            <a:off x="4880748" y="3504374"/>
            <a:ext cx="3919008" cy="280831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644008" y="1052736"/>
            <a:ext cx="4392488" cy="2231380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советское время было построено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типовое здание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семилетней школы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1934 году школа была семилетней.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1953 году школу реорганизуют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восьмилетнюю, в 1954 – в девятилетнюю, в 1955 – в десятилетнюю, но в 1962 году из-за недостаточного количества учащихся школу снова преобразуют в восьмилетнюю. </a:t>
            </a:r>
          </a:p>
          <a:p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https://i.mycdn.me/i?r=AyH4iRPQ2q0otWIFepML2LxRJSsf6SB7klFtxx_bdqJ0gg&amp;fn=w_612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33" y="954429"/>
            <a:ext cx="4032448" cy="2560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75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83018" y="5573046"/>
            <a:ext cx="8777961" cy="83099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1970 года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построено новое каменное здание Ликургской школы.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1972 году Ликургская восьмилетняя школа реорганизуется в среднюю.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2009 году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Ликургскую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среднюю школу реорганизуют в основную, так как стало мало детей.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IMAGE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64704"/>
            <a:ext cx="5960640" cy="426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1137" y="5157192"/>
            <a:ext cx="20070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Школа в настоящее время.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i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44649" y="32048"/>
            <a:ext cx="4253644" cy="1127927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Ликургская школа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34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Ликурга\Pictures\2021\Выездново\Брызгалово\P102039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164" y="2417415"/>
            <a:ext cx="3453290" cy="262012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2" name="Рисунок 11" descr="E:\выездново\Image0037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85" r="24077" b="69104"/>
          <a:stretch/>
        </p:blipFill>
        <p:spPr bwMode="auto">
          <a:xfrm>
            <a:off x="611560" y="3538459"/>
            <a:ext cx="3672408" cy="2808818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07934" y="6381328"/>
            <a:ext cx="36195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у здания </a:t>
            </a:r>
            <a:r>
              <a:rPr lang="ru-RU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Брызгаловской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школы.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1955 год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24128" y="5365850"/>
            <a:ext cx="28713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школы в </a:t>
            </a:r>
            <a:r>
              <a:rPr lang="ru-RU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д.Брызгалово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время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4993" y="116632"/>
            <a:ext cx="5040560" cy="3293209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на территории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Ликургского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совета было много.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20-х годов 20 века было открыто ещё несколько начальных школ.</a:t>
            </a:r>
          </a:p>
          <a:p>
            <a:pPr algn="just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Мельниковская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Школа располагалась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деревне Мельниково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доме Тюковой.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директором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Мельниковской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школы, дом был рядом со школой.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Закрыта перед войной в 1940 году.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Брызгаловская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Учителями здесь работали Мосина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Нина Степановна,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Кораблёва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Мария Степановна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Закрыта в конце 50-х годов.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95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информации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317432" cy="3474720"/>
          </a:xfrm>
        </p:spPr>
        <p:txBody>
          <a:bodyPr>
            <a:normAutofit fontScale="85000" lnSpcReduction="20000"/>
          </a:bodyPr>
          <a:lstStyle/>
          <a:p>
            <a:pPr marL="0" lvl="0" indent="0" algn="just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1.Материалы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архива Буйского краеведческого музея им. Т.А. Ольховик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отчет 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Буйской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уездной управы 1896года,</a:t>
            </a:r>
          </a:p>
          <a:p>
            <a:pPr marL="0" indent="0" algn="just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отчет Костромского епархиального училищного совета о состоянии церковных школ... в 1898 году, </a:t>
            </a:r>
          </a:p>
          <a:p>
            <a:pPr marL="0" indent="0" algn="just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Буйской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земской уездной управы 1908 года.</a:t>
            </a:r>
          </a:p>
          <a:p>
            <a:pPr marL="0" indent="0" algn="just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Статья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А.Лисовской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 газеты «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Буйская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правда» от 21 января 1995 года.</a:t>
            </a:r>
          </a:p>
          <a:p>
            <a:pPr marL="0" indent="0" algn="just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Воспоминания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 и учащихся Ликургской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школы: 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Лаптевой Нины Александровны, учителя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Ликургской школы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Френёва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Александра Николаевича,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1928г.р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Буерова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Валентина Николаевича, 1937 г.р.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Виноградовой Зинаиды Павловны, 1952 г.р.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Кибасовой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Натальи Евгеньевны, 1959 г.р.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502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IMAGE012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119560"/>
            <a:ext cx="4306646" cy="5205293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8613" y="38898"/>
            <a:ext cx="555496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родина на карте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3"/>
          </p:nvPr>
        </p:nvPicPr>
        <p:blipFill>
          <a:blip r:embed="rId3" cstate="print"/>
          <a:srcRect t="1624"/>
          <a:stretch>
            <a:fillRect/>
          </a:stretch>
        </p:blipFill>
        <p:spPr bwMode="auto">
          <a:xfrm>
            <a:off x="287212" y="3969060"/>
            <a:ext cx="4068764" cy="27003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172069" y="4725144"/>
            <a:ext cx="57150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r="6921" b="7642"/>
          <a:stretch>
            <a:fillRect/>
          </a:stretch>
        </p:blipFill>
        <p:spPr>
          <a:xfrm>
            <a:off x="261713" y="1096861"/>
            <a:ext cx="4068764" cy="262534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8360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Троицкая церковь – наша гордость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lum bright="20000" contrast="-20000"/>
            <a:grayscl/>
          </a:blip>
          <a:srcRect/>
          <a:stretch>
            <a:fillRect/>
          </a:stretch>
        </p:blipFill>
        <p:spPr>
          <a:xfrm>
            <a:off x="4139952" y="908720"/>
            <a:ext cx="4854128" cy="3502757"/>
          </a:xfrm>
          <a:ln>
            <a:solidFill>
              <a:schemeClr val="accent4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9512" y="4503390"/>
            <a:ext cx="7014007" cy="2062103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Церковно-прихо́дские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школы — начальные школы при церковных приходах.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одноклассных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ЦПШ изучали Закон Божий, церковное пение, письмо, арифметику, чтение.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двухклассных школах, кроме этого, изучалась история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воспоминаниям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А.Лисовской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конце 19 века её мать училась в ЦПШ в Ликурге, а она училась в новой деревянной двухэтажной начальной школе.</a:t>
            </a:r>
          </a:p>
          <a:p>
            <a:pPr algn="just"/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отчета </a:t>
            </a:r>
            <a:r>
              <a:rPr lang="ru-RU" sz="1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Буйской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земской уездной управы 1908 года (за 1907 год) мы узнаём, что в селе Троицком  находится ночлежный приют для детей 8-11 лет из дальних деревень.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0037" y="1772816"/>
            <a:ext cx="3923567" cy="2062103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волость Ликурга упоминается в грамотах 1428 года. В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начале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века Ликурга принадлежала роду бояр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Готовцевых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наша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Троицкая церковь,  построена в 1685  году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местным  помещиком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Семеном Васильевичем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Готовцевым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63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713" y="9053"/>
            <a:ext cx="8928992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Церковно-приходская школа в Ликурге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Ликурга\Desktop\Целикова\Image011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6" t="-1" r="-205" b="75244"/>
          <a:stretch/>
        </p:blipFill>
        <p:spPr bwMode="auto">
          <a:xfrm>
            <a:off x="2641453" y="815899"/>
            <a:ext cx="6418483" cy="3956309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39952" y="4772208"/>
            <a:ext cx="4435914" cy="276999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 церковно-приходской школы. 1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июня 1962г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7853" y="5085184"/>
            <a:ext cx="8807597" cy="1569660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В 20-е годы здесь  располагалась ШКМ (Школа колхозной молодёжи).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воспоминаниям Лаптевой Нины Александровны, приехавшей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работать учительницей начальных классов в </a:t>
            </a:r>
            <a:r>
              <a:rPr lang="ru-RU" sz="1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Ликургскую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школу в 1945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году, в годы войны здесь находился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дом, куда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были эвакуированы дети из Ленинграда. Позднее, в начале пятидесятых годов, детский дом расформировали, а в здании был размещён школьный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интернат. Новое каменное двухэтажное здание интерната было построено в 1972 году, а в этом старом расположили радиоузел.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7853" y="2636912"/>
            <a:ext cx="2232248" cy="1077218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Церковно-приходская школа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стояла, по словам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А.Лисовской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«как сакля на горе».</a:t>
            </a:r>
          </a:p>
        </p:txBody>
      </p:sp>
    </p:spTree>
    <p:extLst>
      <p:ext uri="{BB962C8B-B14F-4D97-AF65-F5344CB8AC3E}">
        <p14:creationId xmlns:p14="http://schemas.microsoft.com/office/powerpoint/2010/main" val="288701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4059" y="4581128"/>
            <a:ext cx="5279941" cy="1143000"/>
          </a:xfrm>
        </p:spPr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Ликургское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земское училище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11348"/>
            <a:ext cx="8352928" cy="1965523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Ликургской школы (как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учреждения) –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Ликургское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земское училище.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 архива Буйского краеведческого музея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Ольховик: «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Ликургское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земское училище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Ликургской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волости  Буйского уезда Костромской губернии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 12 октября 1868 года.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Ликургское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земское училище размещалось в одном здании с волостным правлением, на первом этаже,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Помещение было крайне тесное и темное, со слабым  освещением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Ремонт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проводился. Протекала крыша, не было форточек, холодная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кухня».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5" descr="C:\Users\Ликурга\Desktop\целикова\IMG_20221227_07230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07"/>
          <a:stretch>
            <a:fillRect/>
          </a:stretch>
        </p:blipFill>
        <p:spPr bwMode="auto">
          <a:xfrm>
            <a:off x="179512" y="2780928"/>
            <a:ext cx="4824536" cy="337071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52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53752"/>
            <a:ext cx="4762872" cy="1143000"/>
          </a:xfrm>
        </p:spPr>
        <p:txBody>
          <a:bodyPr>
            <a:noAutofit/>
          </a:bodyPr>
          <a:lstStyle/>
          <a:p>
            <a:r>
              <a:rPr lang="ru-RU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Ликургская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начальная школа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3" descr="C:\Users\Ликурга\Desktop\Фомичева\Image0036.JPG"/>
          <p:cNvPicPr>
            <a:picLocks noGrp="1"/>
          </p:cNvPicPr>
          <p:nvPr>
            <p:ph sz="quarter" idx="13"/>
          </p:nvPr>
        </p:nvPicPr>
        <p:blipFill>
          <a:blip r:embed="rId2" cstate="print"/>
          <a:srcRect l="30323" t="25571" r="16129" b="44292"/>
          <a:stretch>
            <a:fillRect/>
          </a:stretch>
        </p:blipFill>
        <p:spPr bwMode="auto">
          <a:xfrm>
            <a:off x="185448" y="48760"/>
            <a:ext cx="3222861" cy="22798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Рисунок 3" descr="C:\Users\Ликурга\Desktop\Фомичева\Image0036.JPG"/>
          <p:cNvPicPr/>
          <p:nvPr/>
        </p:nvPicPr>
        <p:blipFill>
          <a:blip r:embed="rId2" cstate="print"/>
          <a:srcRect l="31750" r="16500" b="74247"/>
          <a:stretch>
            <a:fillRect/>
          </a:stretch>
        </p:blipFill>
        <p:spPr bwMode="auto">
          <a:xfrm>
            <a:off x="59429" y="2539493"/>
            <a:ext cx="3348880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4561614"/>
            <a:ext cx="1330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1959 год. 4 класс.</a:t>
            </a:r>
          </a:p>
        </p:txBody>
      </p:sp>
      <p:pic>
        <p:nvPicPr>
          <p:cNvPr id="6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t="2959" b="1709"/>
          <a:stretch>
            <a:fillRect/>
          </a:stretch>
        </p:blipFill>
        <p:spPr bwMode="auto">
          <a:xfrm>
            <a:off x="3923928" y="2693129"/>
            <a:ext cx="4939532" cy="3643866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54948" y="6486499"/>
            <a:ext cx="46085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Нина  Александровна  Лаптева 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своими 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учениками. 1967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</a:p>
        </p:txBody>
      </p:sp>
      <p:pic>
        <p:nvPicPr>
          <p:cNvPr id="8" name="Picture 3" descr="IMAGE00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10" y="4787401"/>
            <a:ext cx="2616714" cy="183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3343" y="6537711"/>
            <a:ext cx="31225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Лебедева Л.Г. у школьного знамени 1967 год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1459655"/>
            <a:ext cx="5085902" cy="1077218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Новое здание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было построено </a:t>
            </a:r>
            <a:r>
              <a:rPr 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1896 году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Деньги были выделены Земской управой,  недостающую часть собрали  жители с.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Троицкое.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Здание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деревянное, двухэтажное.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01465" y="2285912"/>
            <a:ext cx="740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1950 год</a:t>
            </a:r>
          </a:p>
        </p:txBody>
      </p:sp>
    </p:spTree>
    <p:extLst>
      <p:ext uri="{BB962C8B-B14F-4D97-AF65-F5344CB8AC3E}">
        <p14:creationId xmlns:p14="http://schemas.microsoft.com/office/powerpoint/2010/main" val="69842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208" y="4437112"/>
            <a:ext cx="7920879" cy="11430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начале 20 века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началось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строительство школ на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2917" y="404664"/>
            <a:ext cx="856895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по волости 65 селений, жителей 5440, детей 489, школ 3, число обучающихся - 235. При  введении всеобщего обучения - 305.</a:t>
            </a:r>
          </a:p>
          <a:p>
            <a:pPr lvl="0"/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этот момент в </a:t>
            </a:r>
            <a:r>
              <a:rPr lang="ru-RU" sz="1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Ликургской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волости открыто </a:t>
            </a:r>
            <a:r>
              <a:rPr lang="ru-RU" sz="1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Коныгинское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земское училище, Рождественская школа.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августе 1908 года состоялось собрание Троицкого,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Куницинского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Коныгинского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обществ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Ликургской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волости Буйского уезда Костромской губернии. Слушали предложения волостного старшины Степана Румянцева относительно открытия в деревне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Красниково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народной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одноклассной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министерской  школы. «Ввиду того, что детям нашим приходится  ходить  в школу, находящуюся в селе Троицком, которое отстоит от наших селений на довольно значительном расстоянии (5км), что крайне неудобно и затруднительно». Вскоре школа была открыта.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в начале 20 века на территории нынешнего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Ликургского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было четыре начальных школы: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Ликургская,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Коныгинская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Рождественская,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Красниковская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00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7" y="5370634"/>
            <a:ext cx="5000343" cy="1143000"/>
          </a:xfrm>
        </p:spPr>
        <p:txBody>
          <a:bodyPr>
            <a:normAutofit fontScale="90000"/>
          </a:bodyPr>
          <a:lstStyle/>
          <a:p>
            <a:r>
              <a:rPr lang="ru-RU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Красниковская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начальная школа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5555" y="404664"/>
            <a:ext cx="8280920" cy="2062103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 школе есть стенд «Герои-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буевляне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 посвящённый  Героям Советского Союза.  Звание Героя Советского Союза присваивалось за заслуги перед Советским государством и обществом, связанные с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совершением подвига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Этого звания удостоились трое наших земляков (целых три из двенадцати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буевлян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!): Бахвалов Василий Петрович, Бахвалов Георгий Павлович, Зайцев Алексей Дмитриевич.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удивительно!!!  Они все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родом из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Красниково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Мосина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Степановна работала здесь учителем. Каждый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из Ликурги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ходила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туда на работу.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Закрылась школа в 1955 или 1956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году. </a:t>
            </a:r>
          </a:p>
        </p:txBody>
      </p:sp>
      <p:pic>
        <p:nvPicPr>
          <p:cNvPr id="5" name="Picture 2" descr="E:\стенды\IMG_20200310_120337.jpg"/>
          <p:cNvPicPr>
            <a:picLocks noChangeAspect="1" noChangeArrowheads="1"/>
          </p:cNvPicPr>
          <p:nvPr/>
        </p:nvPicPr>
        <p:blipFill rotWithShape="1">
          <a:blip r:embed="rId2" cstate="print"/>
          <a:srcRect l="22635" t="23587" r="23025" b="22443"/>
          <a:stretch/>
        </p:blipFill>
        <p:spPr bwMode="auto">
          <a:xfrm>
            <a:off x="251520" y="3228607"/>
            <a:ext cx="3963398" cy="295232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6" name="Рисунок 5" descr="гсс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" b="4662"/>
          <a:stretch/>
        </p:blipFill>
        <p:spPr bwMode="auto">
          <a:xfrm>
            <a:off x="4551112" y="2780928"/>
            <a:ext cx="1297940" cy="1923843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806245"/>
            <a:ext cx="1246505" cy="18859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Рисунок 7" descr="http://admbuy.ru/resize.php?pic=files/images/ev1869_s.jpg&amp;w=200&amp;h=143&amp;tp=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2419" y="2780928"/>
            <a:ext cx="1298899" cy="18820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551112" y="4797152"/>
            <a:ext cx="457491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Бахвалов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В.П.              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Бахвалов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П.                      Зайцев А. Д.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54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7115" y="3861048"/>
            <a:ext cx="5012771" cy="1143000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Рождественская начальная 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r>
              <a:rPr lang="ru-RU" dirty="0">
                <a:solidFill>
                  <a:srgbClr val="38383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38383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 descr="https://i.mycdn.me/image?id=854928998991&amp;t=35&amp;plc=WEB&amp;tkn=*b_3mkg9kKWhn_WzBAI46h35Uf0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0101" y="4005064"/>
            <a:ext cx="2233947" cy="164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3" descr="https://i.mycdn.me/i?r=AyH4iRPQ2q0otWIFepML2LxRGmwXYg1SKUqc6RfkN7YkcQ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2351103" cy="16474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7" name="Рисунок 6" descr="https://i.mycdn.me/i?r=AyH4iRPQ2q0otWIFepML2LxRmj9omwfX3bekS9G05AVQ9Q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810413" cy="172819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8" name="Рисунок 7" descr="https://i.mycdn.me/i?r=AyH4iRPQ2q0otWIFepML2LxRNIM35-AjN9QTSijTMY448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5325"/>
            <a:ext cx="2664296" cy="201622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9" name="Рисунок 8" descr="https://sobory.ru/pic/35200/35233bb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976"/>
            <a:ext cx="3562036" cy="21924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32665" y="2360816"/>
            <a:ext cx="8878668" cy="1323439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750"/>
              </a:spcBef>
              <a:spcAft>
                <a:spcPts val="750"/>
              </a:spcAft>
            </a:pPr>
            <a:r>
              <a:rPr lang="ru-RU" sz="1600" dirty="0" smtClean="0">
                <a:solidFill>
                  <a:srgbClr val="38383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Школа церковно-приходская Александровская. Один из типов здания для сельского учебного заведения, построенного в сдержанных формах </a:t>
            </a:r>
            <a:r>
              <a:rPr lang="ru-RU" sz="1600" dirty="0" err="1" smtClean="0">
                <a:solidFill>
                  <a:srgbClr val="38383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классицизирующей</a:t>
            </a:r>
            <a:r>
              <a:rPr lang="ru-RU" sz="1600" dirty="0" smtClean="0">
                <a:solidFill>
                  <a:srgbClr val="38383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эклектики. Расположена в нескольких десятках метров к востоку от колокольни церкви Рождества Христова. Построена около 1887 г. по инициативе отставного подполковника Александра Васильевича Мичурина,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сына В. И.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Мичурина, построившего церковь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solidFill>
                <a:srgbClr val="38383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805264"/>
            <a:ext cx="8674604" cy="830997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Великой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здесь открыли детский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блокадного Ленинграда,  а школу перевели в двухэтажный деревянный дом (бывший дом священника). После войны в этом здании вновь располагалась школа.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1970 году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764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869BE685E7B34BB2B6444EAD66A44B" ma:contentTypeVersion="49" ma:contentTypeDescription="Создание документа." ma:contentTypeScope="" ma:versionID="7e2b5544ef6262b7f4563e88106297b4">
  <xsd:schema xmlns:xsd="http://www.w3.org/2001/XMLSchema" xmlns:xs="http://www.w3.org/2001/XMLSchema" xmlns:p="http://schemas.microsoft.com/office/2006/metadata/properties" xmlns:ns2="ea7448b8-9fac-46e0-8a38-5fc479288cf2" xmlns:ns3="4a252ca3-5a62-4c1c-90a6-29f4710e47f8" targetNamespace="http://schemas.microsoft.com/office/2006/metadata/properties" ma:root="true" ma:fieldsID="5de4e87f436cae4714f09d48fa46fbd4" ns2:_="" ns3:_="">
    <xsd:import namespace="ea7448b8-9fac-46e0-8a38-5fc479288cf2"/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7448b8-9fac-46e0-8a38-5fc479288c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AB6F1BC-43D1-49B7-85D9-6C168A15FFF3}"/>
</file>

<file path=customXml/itemProps2.xml><?xml version="1.0" encoding="utf-8"?>
<ds:datastoreItem xmlns:ds="http://schemas.openxmlformats.org/officeDocument/2006/customXml" ds:itemID="{6D6C4AC0-1479-44F5-B0AE-1F288D35410B}"/>
</file>

<file path=customXml/itemProps3.xml><?xml version="1.0" encoding="utf-8"?>
<ds:datastoreItem xmlns:ds="http://schemas.openxmlformats.org/officeDocument/2006/customXml" ds:itemID="{D35D5B75-9253-4AD4-89C0-8DD4C3B4F768}"/>
</file>

<file path=customXml/itemProps4.xml><?xml version="1.0" encoding="utf-8"?>
<ds:datastoreItem xmlns:ds="http://schemas.openxmlformats.org/officeDocument/2006/customXml" ds:itemID="{331A3188-84B3-49E7-8A41-5AC2556755A6}"/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869</TotalTime>
  <Words>1146</Words>
  <Application>Microsoft Office PowerPoint</Application>
  <PresentationFormat>Экран (4:3)</PresentationFormat>
  <Paragraphs>87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Экскурсия по памятным местам  моей малой родины  </vt:lpstr>
      <vt:lpstr>Моя родина на карте</vt:lpstr>
      <vt:lpstr>Троицкая церковь – наша гордость</vt:lpstr>
      <vt:lpstr>Церковно-приходская школа в Ликурге</vt:lpstr>
      <vt:lpstr>Ликургское земское училище</vt:lpstr>
      <vt:lpstr>Ликургская начальная школа</vt:lpstr>
      <vt:lpstr>В начале 20 века  началось строительство школ на селе</vt:lpstr>
      <vt:lpstr>Красниковская начальная школа</vt:lpstr>
      <vt:lpstr>Рождественская начальная школа  </vt:lpstr>
      <vt:lpstr>Учителя Рождественской школы</vt:lpstr>
      <vt:lpstr>Коныгинская начальная школа</vt:lpstr>
      <vt:lpstr>Ликургская школа, где учились 5-8 классы</vt:lpstr>
      <vt:lpstr>Презентация PowerPoint</vt:lpstr>
      <vt:lpstr>Заключение</vt:lpstr>
      <vt:lpstr>Источники информации</vt:lpstr>
    </vt:vector>
  </TitlesOfParts>
  <Company>RePack by SPecialiST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Любовь к родине  начинается с чувства любви  к «малой» родине</dc:title>
  <dc:creator>Ликурга</dc:creator>
  <cp:lastModifiedBy>admin</cp:lastModifiedBy>
  <cp:revision>60</cp:revision>
  <dcterms:created xsi:type="dcterms:W3CDTF">2023-03-27T18:05:26Z</dcterms:created>
  <dcterms:modified xsi:type="dcterms:W3CDTF">2023-03-28T18:35:49Z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0x0101002A869BE685E7B34BB2B6444EAD66A44B</vt:lpwstr>
  </property>
</Properties>
</file>