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D7DF-F60A-4361-8753-D2204D0283DF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419D-37F3-4D1B-9F3C-682462D1D9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789040"/>
            <a:ext cx="8358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Наблюдения за зимующими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птицами у кормушек</a:t>
            </a:r>
            <a:r>
              <a:rPr lang="ru-RU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32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967335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Научно-исследовательский проект по предмету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«Окружающий мир»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941168"/>
            <a:ext cx="334786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</a:rPr>
              <a:t>Выполнили работу: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</a:rPr>
              <a:t>ученики начальных классов: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</a:rPr>
              <a:t>МОУ </a:t>
            </a:r>
            <a:r>
              <a:rPr lang="ru-RU" sz="1600" kern="0" dirty="0" err="1" smtClean="0">
                <a:solidFill>
                  <a:srgbClr val="002060"/>
                </a:solidFill>
                <a:latin typeface="Times New Roman" pitchFamily="18" charset="0"/>
              </a:rPr>
              <a:t>Кренёвская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</a:rPr>
              <a:t> СОШ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</a:rPr>
              <a:t>Буйского муниципального района                                        Руководитель: Ефремова И.В.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</a:rPr>
              <a:t>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568952" cy="64807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>Количество птиц, прилетавших к стационарной кормушке, подтвердило нашу первоначальную гипотезу: регулярная и длительная подкормка на зимних кормушках приводит к увеличению числа посещающих их птиц (табл. 5).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1" y="2852937"/>
          <a:ext cx="7056787" cy="3600400"/>
        </p:xfrm>
        <a:graphic>
          <a:graphicData uri="http://schemas.openxmlformats.org/drawingml/2006/table">
            <a:tbl>
              <a:tblPr/>
              <a:tblGrid>
                <a:gridCol w="1418858"/>
                <a:gridCol w="1163283"/>
                <a:gridCol w="1418858"/>
                <a:gridCol w="1113279"/>
                <a:gridCol w="1113279"/>
                <a:gridCol w="829230"/>
              </a:tblGrid>
              <a:tr h="186286"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Дата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Состояние погоды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 кормушки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Птицы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Количество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Всего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038">
                <a:tc row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23.01.2017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Температура: -28 С; 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Облачность – 2-3 балла; ветер – 1 балл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Стационарная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Снегирь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П. воробей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Сорока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Б. синица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8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5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17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Деревянная резная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П. воробей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Снегирь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Б. синица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Галка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3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3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1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10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Деревянная цветная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П. воробей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Синица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5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</a:t>
                      </a:r>
                      <a:endParaRPr lang="ru-RU" sz="13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4794" marR="64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Анализ наблюдений и выводы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6531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  Все цели, которые мы ставили перед собой в период наблюдений, были достигнуты. Мы отметили, что наиболее результативны оказались наблюдения, проводившиеся у стационарной кормушки. Другие виды кормушек менее удобны для подкормки птиц зимой и, следовательно, дают меньше информации при проведении наблюдений.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  По существу решаемых задач были сделаны следующие выводы: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Кормушки должны быть устроены не позднее ноября с тем, чтобы птицы привыкли к их местонахождению.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Видовой состав птиц, прилетавших к стационарной кормушке: полевые и домовые воробьи, большие синицы, снегири, сойки, галки.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Видовой состав птиц, прилетавших к деревянной резной кормушке : полевые и домовые воробьи, большие синицы, галки, снегири.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Видовой состав птиц, прилетавших к деревянной цветной кормушке : полевые и домовые воробьи, большие синицы.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Поведение видов птиц на кормушке: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Снегири предпочитают питаться в одиночестве;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Большие синицы захватывают лидерство у воробьев;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Больше трех больших синиц одновременно не садятся на кормушку;</a:t>
            </a:r>
          </a:p>
          <a:p>
            <a:pPr lvl="0" algn="just"/>
            <a:r>
              <a:rPr lang="ru-RU" sz="1600" b="1" dirty="0" smtClean="0">
                <a:solidFill>
                  <a:srgbClr val="002060"/>
                </a:solidFill>
              </a:rPr>
              <a:t>В отсутствии других видов птиц воробьи могут атаковать кормушку большим количеством (отмечено до 22 особей).</a:t>
            </a:r>
          </a:p>
          <a:p>
            <a:pPr algn="just">
              <a:buNone/>
            </a:pPr>
            <a:r>
              <a:rPr lang="ru-RU" sz="1600" dirty="0" smtClean="0"/>
              <a:t> 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AM_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5" y="2500306"/>
            <a:ext cx="4286279" cy="2857520"/>
          </a:xfrm>
          <a:prstGeom prst="rect">
            <a:avLst/>
          </a:prstGeom>
          <a:noFill/>
        </p:spPr>
      </p:pic>
      <p:pic>
        <p:nvPicPr>
          <p:cNvPr id="4099" name="Picture 3" descr="C:\Users\User\Desktop\DSCN1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85992"/>
            <a:ext cx="5069026" cy="3808616"/>
          </a:xfrm>
          <a:prstGeom prst="rect">
            <a:avLst/>
          </a:prstGeom>
          <a:noFill/>
        </p:spPr>
      </p:pic>
      <p:pic>
        <p:nvPicPr>
          <p:cNvPr id="1026" name="Picture 2" descr="C:\Users\User\Desktop\DSCN9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28868"/>
            <a:ext cx="4089672" cy="3071718"/>
          </a:xfrm>
          <a:prstGeom prst="rect">
            <a:avLst/>
          </a:prstGeom>
          <a:noFill/>
        </p:spPr>
      </p:pic>
      <p:pic>
        <p:nvPicPr>
          <p:cNvPr id="1027" name="Picture 3" descr="C:\Users\User\Desktop\SAM_2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786058"/>
            <a:ext cx="4404249" cy="2940199"/>
          </a:xfrm>
          <a:prstGeom prst="rect">
            <a:avLst/>
          </a:prstGeom>
          <a:noFill/>
        </p:spPr>
      </p:pic>
      <p:pic>
        <p:nvPicPr>
          <p:cNvPr id="2" name="Picture 2" descr="C:\Users\Ирина\Desktop\SAM_22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500306"/>
            <a:ext cx="4000528" cy="344796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7358114" cy="7858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Фоторепортаж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736"/>
            <a:ext cx="7901014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Рекорд –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32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особи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Ирина\Desktop\Рекорд- Зимуем вмес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667412" cy="4250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132856"/>
            <a:ext cx="489654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Аннотация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724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600" dirty="0" smtClean="0">
                <a:solidFill>
                  <a:srgbClr val="002060"/>
                </a:solidFill>
              </a:rPr>
              <a:t>Проект «</a:t>
            </a:r>
            <a:r>
              <a:rPr lang="ru-RU" sz="2600" b="1" dirty="0" smtClean="0">
                <a:solidFill>
                  <a:srgbClr val="002060"/>
                </a:solidFill>
              </a:rPr>
              <a:t>Наблюдения за зимующими птицами у кормушек</a:t>
            </a:r>
            <a:r>
              <a:rPr lang="ru-RU" sz="2600" dirty="0" smtClean="0">
                <a:solidFill>
                  <a:srgbClr val="002060"/>
                </a:solidFill>
              </a:rPr>
              <a:t>» направлен на развитие экологического образования школьников. Отвечая на вопросы проекта «Почему птицы, которым не страшен холод, прилетают к жилью человека? За помощью или потому, что зимой в лесу холоднее, чем в городе?»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     На все эти вопросы мы постарались ответить в своей работе после наблюдения за зимующими птицами у кормушки.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3816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Цель работы </a:t>
            </a:r>
            <a:r>
              <a:rPr lang="ru-RU" sz="2000" b="1" dirty="0" smtClean="0">
                <a:latin typeface="Calibri" pitchFamily="34" charset="0"/>
              </a:rPr>
              <a:t>: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наблюдение за образом жизни зимующих птиц у кормушек.</a:t>
            </a: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Для достижения цели решались следующие задачи:</a:t>
            </a: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Выяснить, какой корм можно назвать любимым для зимующих птиц;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Определить видовой и количественный состав птиц у кормушек разного типа;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Наблюдать за поведением птиц у кормушек;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Собрать сведения о поведении и взаимодействии разных видов птиц на стационарной кормушке.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83763"/>
                </a:solidFill>
                <a:latin typeface="Calibri" pitchFamily="34" charset="0"/>
                <a:cs typeface="Times New Roman" pitchFamily="18" charset="0"/>
              </a:rPr>
              <a:t>Методы исследования:</a:t>
            </a:r>
            <a:br>
              <a:rPr lang="ru-RU" sz="2000" b="1" dirty="0" smtClean="0">
                <a:solidFill>
                  <a:srgbClr val="083763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Поиск и изучение литературы;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Работа со словарями, Интернетом;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Изготовление кормушки. Подкормка птиц.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Наблюдение.</a:t>
            </a: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Анализ наблюдений и выводы.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User\Desktop\DSCN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437112"/>
            <a:ext cx="278562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2420888"/>
            <a:ext cx="4896544" cy="41044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Акция «Кормушка»</a:t>
            </a:r>
          </a:p>
          <a:p>
            <a:pPr algn="just">
              <a:buNone/>
            </a:pPr>
            <a:r>
              <a:rPr lang="ru-RU" sz="1800" dirty="0" smtClean="0"/>
              <a:t>        </a:t>
            </a:r>
            <a:r>
              <a:rPr lang="ru-RU" sz="2100" dirty="0" smtClean="0">
                <a:solidFill>
                  <a:srgbClr val="002060"/>
                </a:solidFill>
              </a:rPr>
              <a:t>В октябре решили провести акцию по развешиванию кормушек около домов и в роще и взять шефство над зимующими птицами. Мы обратились к жителям с этим предложением. Нас поддержали, и была объявлена акция «Кормушка». В ней приняли участие жители домов по ул. Новая. Мы развесили семь кормушек. В основном это были кормушки для птиц из дерева и пластиковых бутылок. В них мы положили корм и в течение часа проводили наблюдения. На территории школы мы тоже установили кормушки.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Зимующие птицы и их подкормка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SAM_2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420888"/>
            <a:ext cx="3019895" cy="2016224"/>
          </a:xfrm>
          <a:prstGeom prst="rect">
            <a:avLst/>
          </a:prstGeom>
          <a:noFill/>
        </p:spPr>
      </p:pic>
      <p:pic>
        <p:nvPicPr>
          <p:cNvPr id="2051" name="Picture 3" descr="C:\Users\User\Desktop\SAM_2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3174689" cy="2116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50405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Место и объекты исследования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564904"/>
            <a:ext cx="4752528" cy="38884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В школьной роще растут береза, тополь, черемуха, дуб, рябина. Стационарная кормушка была установлена 20 ноября на высоте одного метра от земли. Также были установлены еще две кормушки: деревянная резная и деревянная цветная.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</a:rPr>
              <a:t>Объектами наблюдения являлись зимующие птицы, посещавшие кормушку: полевые и домовые воробьи, снегири, большая синица, галки, сороки и сойки.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:\птицы на конкурс печатать\DSCN98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37112"/>
            <a:ext cx="304303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DSCN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3024336" cy="209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412776"/>
            <a:ext cx="5112568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Методика работы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Учет птиц на различных кормушках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517232"/>
            <a:ext cx="8640960" cy="10801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     В течение недели с 15.00 до 16.00 проводились наблюдения за поведением птиц на кормушках. При этом отмечались погодные данные: температура воздуха, наличие ветра, облачность во время наблюдений. Все данные заносились в таблицу 1.</a:t>
            </a:r>
          </a:p>
          <a:p>
            <a:pPr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3" y="2420888"/>
          <a:ext cx="8424936" cy="2948922"/>
        </p:xfrm>
        <a:graphic>
          <a:graphicData uri="http://schemas.openxmlformats.org/drawingml/2006/table">
            <a:tbl>
              <a:tblPr/>
              <a:tblGrid>
                <a:gridCol w="1152129"/>
                <a:gridCol w="1700280"/>
                <a:gridCol w="1833876"/>
                <a:gridCol w="1419719"/>
                <a:gridCol w="1419719"/>
                <a:gridCol w="899213"/>
              </a:tblGrid>
              <a:tr h="27029"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Дата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Состояние погоды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 кормушки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Птицы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Количество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Всего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586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24.11.16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Температура: -10 С;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Облачность – 4 баллов; ветер – 1 балл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Стационарная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Большая синица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Домовой воробей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13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17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083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08.12.16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Температура: -12 С;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Облачность – 3 баллов; ветер – 1 балл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Деревянная резная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Большая синица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Снегирь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Галка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Домовой воробей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3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5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7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17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586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17.01.17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Температура: -21 С;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Облачность – 5 баллов; ветер – 1 балл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Деревянная цветная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Большая синица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Домовой воробей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6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3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9</a:t>
                      </a: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Учет видов кормов, поедаемых на кормушках зимующими птицами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9361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492896"/>
          <a:ext cx="7992888" cy="3024336"/>
        </p:xfrm>
        <a:graphic>
          <a:graphicData uri="http://schemas.openxmlformats.org/drawingml/2006/table">
            <a:tbl>
              <a:tblPr/>
              <a:tblGrid>
                <a:gridCol w="1296144"/>
                <a:gridCol w="1339880"/>
                <a:gridCol w="1149232"/>
                <a:gridCol w="1106825"/>
                <a:gridCol w="931259"/>
                <a:gridCol w="1202666"/>
                <a:gridCol w="966882"/>
              </a:tblGrid>
              <a:tr h="46528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 птиц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Семя подсолнечника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Пшено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Овес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Хлеб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Зерновая смесь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Сало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Полевой воробей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Домовой воробей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Большая синица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Снегирь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Галка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Сорока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2"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Сойка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5709857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onstantia" pitchFamily="18" charset="0"/>
                <a:cs typeface="Times New Roman" pitchFamily="18" charset="0"/>
              </a:rPr>
              <a:t>Кроме числа птиц, мы отмечали виды корма, которые   предпочитают наши пернатые друзья (таблица 2).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Результаты наблюдений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2139931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onstantia" pitchFamily="18" charset="0"/>
                <a:cs typeface="Times New Roman" pitchFamily="18" charset="0"/>
              </a:rPr>
              <a:t>Стационарную кормушку в ноябре посетили 20 птиц четырёх видов: домовых воробьев – 12; снегирь  – 2; больших синиц – 2, сойки - 4. Деревянную резную кормушку посетили 11 птиц, деревянную цветную – 8 птиц (табл. 3).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5" y="3212975"/>
          <a:ext cx="7272807" cy="3096345"/>
        </p:xfrm>
        <a:graphic>
          <a:graphicData uri="http://schemas.openxmlformats.org/drawingml/2006/table">
            <a:tbl>
              <a:tblPr/>
              <a:tblGrid>
                <a:gridCol w="1462145"/>
                <a:gridCol w="1198185"/>
                <a:gridCol w="1462145"/>
                <a:gridCol w="1147396"/>
                <a:gridCol w="1147396"/>
                <a:gridCol w="855540"/>
              </a:tblGrid>
              <a:tr h="185309"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Дата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Состояние погоды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 кормушки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Птицы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Количество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Всего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21">
                <a:tc row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17.11.2016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Температура: -15 С;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Облачность – 5 баллов; ветер – 1 балл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Стационарная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Б. синица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Снегирь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Сойка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12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20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Деревянная резная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Снегирь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Синица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6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11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Деревянная цветная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Б. синица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8</a:t>
                      </a:r>
                    </a:p>
                  </a:txBody>
                  <a:tcPr marL="64755" marR="647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В декабре было проведено 4 наблюдения с подробными записями, учитывающими все обозначенные компоненты. Приводим карточку среднего учета за декабрь (табл. 4).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2924944"/>
          <a:ext cx="7200801" cy="3509265"/>
        </p:xfrm>
        <a:graphic>
          <a:graphicData uri="http://schemas.openxmlformats.org/drawingml/2006/table">
            <a:tbl>
              <a:tblPr/>
              <a:tblGrid>
                <a:gridCol w="1447671"/>
                <a:gridCol w="1186197"/>
                <a:gridCol w="1447671"/>
                <a:gridCol w="1136596"/>
                <a:gridCol w="1240316"/>
                <a:gridCol w="742350"/>
              </a:tblGrid>
              <a:tr h="190157"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Дата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Состояние погоды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 кормушки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Птицы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Вид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Количество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Всего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688">
                <a:tc row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15.12.2016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Температура: -20 С;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Облачность – 3 балла; ветер – 1 балл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Стационарная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Снегирь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Галка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Б. синица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8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7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24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Деревянная резная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Синица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Снегирь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7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17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Деревянная цветная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Б. синица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П. воробей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Д. воробей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2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4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6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Constantia"/>
                        <a:cs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onstantia"/>
                          <a:cs typeface="Times New Roman"/>
                        </a:rPr>
                        <a:t>12</a:t>
                      </a:r>
                    </a:p>
                  </a:txBody>
                  <a:tcPr marL="64787" marR="64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AWJJH2MPE6E2-1875666747-463</_dlc_DocId>
    <_dlc_DocIdUrl xmlns="4a252ca3-5a62-4c1c-90a6-29f4710e47f8">
      <Url>http://edu-sps.koiro.local/BuyR/Kren/School/_layouts/15/DocIdRedir.aspx?ID=AWJJH2MPE6E2-1875666747-463</Url>
      <Description>AWJJH2MPE6E2-1875666747-463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ACF27CB744DA449D8E9E7854CCD1C7" ma:contentTypeVersion="49" ma:contentTypeDescription="Создание документа." ma:contentTypeScope="" ma:versionID="d23bcfa5f7028677ebce1509dc3edf0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2806D2-3A25-435B-AEBD-AABEF35BA7B3}"/>
</file>

<file path=customXml/itemProps2.xml><?xml version="1.0" encoding="utf-8"?>
<ds:datastoreItem xmlns:ds="http://schemas.openxmlformats.org/officeDocument/2006/customXml" ds:itemID="{DC7BDF09-E3DB-4787-B44D-6B4DB0A9A080}"/>
</file>

<file path=customXml/itemProps3.xml><?xml version="1.0" encoding="utf-8"?>
<ds:datastoreItem xmlns:ds="http://schemas.openxmlformats.org/officeDocument/2006/customXml" ds:itemID="{C4D7D7BE-7BF7-414C-93E3-6DEEC1D362B3}"/>
</file>

<file path=customXml/itemProps4.xml><?xml version="1.0" encoding="utf-8"?>
<ds:datastoreItem xmlns:ds="http://schemas.openxmlformats.org/officeDocument/2006/customXml" ds:itemID="{A62F7FE7-E28C-4341-A972-DDBAAEFEAE8F}"/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962</Words>
  <Application>Microsoft Office PowerPoint</Application>
  <PresentationFormat>Экран (4:3)</PresentationFormat>
  <Paragraphs>254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Аннотация</vt:lpstr>
      <vt:lpstr>Цель работы : наблюдение за образом жизни зимующих птиц у кормушек. Для достижения цели решались следующие задачи: Выяснить, какой корм можно назвать любимым для зимующих птиц; Определить видовой и количественный состав птиц у кормушек разного типа; Наблюдать за поведением птиц у кормушек; Собрать сведения о поведении и взаимодействии разных видов птиц на стационарной кормушке.  Методы исследования: Поиск и изучение литературы; Работа со словарями, Интернетом; Изготовление кормушки. Подкормка птиц. Наблюдение. Анализ наблюдений и выводы. </vt:lpstr>
      <vt:lpstr>   Зимующие птицы и их подкормка  </vt:lpstr>
      <vt:lpstr>Место и объекты исследования </vt:lpstr>
      <vt:lpstr>   Методика работы Учет птиц на различных кормушках  </vt:lpstr>
      <vt:lpstr>      Учет видов кормов, поедаемых на кормушках зимующими птицами </vt:lpstr>
      <vt:lpstr> Результаты наблюдений </vt:lpstr>
      <vt:lpstr>          В декабре было проведено 4 наблюдения с подробными записями, учитывающими все обозначенные компоненты. Приводим карточку среднего учета за декабрь (табл. 4).  </vt:lpstr>
      <vt:lpstr>Количество птиц, прилетавших к стационарной кормушке, подтвердило нашу первоначальную гипотезу: регулярная и длительная подкормка на зимних кормушках приводит к увеличению числа посещающих их птиц (табл. 5). </vt:lpstr>
      <vt:lpstr> Анализ наблюдений и выводы </vt:lpstr>
      <vt:lpstr>Фоторепортаж</vt:lpstr>
      <vt:lpstr>Рекорд – 32 особи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Ирина</cp:lastModifiedBy>
  <cp:revision>34</cp:revision>
  <dcterms:created xsi:type="dcterms:W3CDTF">2014-11-02T07:38:29Z</dcterms:created>
  <dcterms:modified xsi:type="dcterms:W3CDTF">2017-03-14T12:36:20Z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0x01010007ACF27CB744DA449D8E9E7854CCD1C7</vt:lpwstr>
  </property>
  <property fmtid="{D5CDD505-2E9C-101B-9397-08002B2CF9AE}" pid="3" name="_dlc_DocIdItemGuid">
    <vt:lpwstr>648cbeb7-f256-45b2-ab71-5404881bc6da</vt:lpwstr>
  </property>
</Properties>
</file>