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65" d="100"/>
          <a:sy n="65" d="100"/>
        </p:scale>
        <p:origin x="-10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D5176C-1CBF-4569-9037-532907EF5B8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FD3FA05-36FB-48A8-9A47-AB5DA9FF3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6024"/>
            <a:ext cx="3744416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9314" y="5934670"/>
            <a:ext cx="82798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Василий Иванович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Кочкин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66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00" y="1700808"/>
            <a:ext cx="7325492" cy="48949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9464"/>
            <a:ext cx="9397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Василий Иванович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Кочкин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родился 12 февраля 1926 года в деревне Кренево.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местной школе закончил 4 класса. Надо бы учиться дальше, но помешала неуёмная любовь к лошадям. После учебы Василий Иванович работал конюхом. В 1943 году вызвали в военкомат. Так Василий Иванович попал на Дальний Восток.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56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624736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Буйские парни были зачислены в стрелковую роту 72-ой отдельной механизированной бригады. Как один из лучших стрелков рядовой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Кочкин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прошел школу снайперов. Однажды в роту пришел незнакомый капитан и отобрал 4-ёх человек в батарею противотанковых пушек. Василий Иванович был в их числе. Через год он  стал сержантом и командиром орудия.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5832648" cy="5832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2160" y="112564"/>
            <a:ext cx="2987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августе 1945 года началась советско-японская война. По приказу командования бригада подошла к первому укрепленному городу. Атаке танков и пехоты предшествовала мощнейшая артиллерийская подготовка. Несколько часов земля сотрясалась от взрывов тяжелых снарядов, простых и реактивных мин. Город был взят. Дальнейшему продвижению бригады мешали японские пулеметчики-смертники.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456765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616" y="1988840"/>
            <a:ext cx="6257712" cy="4813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676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борьбу с ними часто вступало и противотанковое орудие сержанта Кочкина.  Тяжелые бои развернулись за японский город Янцзы. Было приказано не жалеть снарядов и уничтожать все, что движется в расположении противника. Японский снаряд разорвался рядом с орудием. Василий Иванович был ранен в руку и голову. Его отправляли в госпиталь, но сержант отказался и весь месяц боёв за город не покидал своих солдат.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423456566666666666666666666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60" y="564640"/>
            <a:ext cx="4347154" cy="3150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300061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Война вскоре кончилась, но бригада осталась в Корее ещё на три года. В 1948 году 72-ая бригада была перебазирована в СССР в город Раздольный. Долгой оказалась военная служба для В. И. Кочкина и его товарищей. Демобилизовался он только в 1950 году. Вернулся домой солдат. На груди медали за боевые заслуги. Окончил Галичскую школу механизации и стал трактористом. Руки у Василия Ивановича золотые, и технику он осваивал быстро. Женился, родилась дочь. Работать приходилось очень много, не щадя сил и здоровья. В горячую пору работали сутками через сутки, трактора глушили только для техобслуживания. </a:t>
            </a:r>
          </a:p>
        </p:txBody>
      </p:sp>
      <p:pic>
        <p:nvPicPr>
          <p:cNvPr id="1026" name="Picture 2" descr="D:\Мои документы\Педколлектив\Школьные фото\Праздники\Вручение медалей\P319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"/>
            <a:ext cx="3243266" cy="4324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1402898"/>
            <a:ext cx="5724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Способности и трудолюбие Василия Ивановича были замечены начальством, и ему предложили новую должность. Много лет он проработал механиком совхоза «Креневский». В 1971 году за доблестный труд Василий Иванович был награжден орденом «Знак почета». 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Василий Иванович продолжал работать и на пенсии. Нужно было передавать накопленный опыт молодежи, да и дома не сиделось – не привык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Но годы берут свое. Сейчас ветеран на заслуженном отдыхе. Прожитая им жизнь – это жизнь патриота русской земли, её защитника и работника. И жизнь удалась. </a:t>
            </a:r>
          </a:p>
        </p:txBody>
      </p:sp>
      <p:pic>
        <p:nvPicPr>
          <p:cNvPr id="6" name="Рисунок 5" descr="434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122"/>
            <a:ext cx="3133718" cy="677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-24"/>
            <a:ext cx="9429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Но годы берут свое. Сейчас ветеран на заслуженном отдыхе. Прожитая им жизнь – это жизнь патриота русской земли, её защитника и работника. И жизнь удалась.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Рисунок 4" descr="DSC_1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952464"/>
            <a:ext cx="8858304" cy="590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a1f8164f452c6b39833f0ad3072667092bd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AWJJH2MPE6E2-1850542396-13</_dlc_DocId>
    <_dlc_DocIdUrl xmlns="4a252ca3-5a62-4c1c-90a6-29f4710e47f8">
      <Url>http://edu-sps.koiro.local/BuyR/Kren/School/_layouts/15/DocIdRedir.aspx?ID=AWJJH2MPE6E2-1850542396-13</Url>
      <Description>AWJJH2MPE6E2-1850542396-13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ACCBB18330007438D68927901419419" ma:contentTypeVersion="49" ma:contentTypeDescription="Создание документа." ma:contentTypeScope="" ma:versionID="e8601e833a5df50a285f88b6204c8b2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575CC-2942-479C-9989-9D8392BC065B}"/>
</file>

<file path=customXml/itemProps2.xml><?xml version="1.0" encoding="utf-8"?>
<ds:datastoreItem xmlns:ds="http://schemas.openxmlformats.org/officeDocument/2006/customXml" ds:itemID="{20FC6066-F1D6-4404-A444-7334C93509F3}"/>
</file>

<file path=customXml/itemProps3.xml><?xml version="1.0" encoding="utf-8"?>
<ds:datastoreItem xmlns:ds="http://schemas.openxmlformats.org/officeDocument/2006/customXml" ds:itemID="{38A99219-C298-45E1-8CAA-CE24F907DE4E}"/>
</file>

<file path=customXml/itemProps4.xml><?xml version="1.0" encoding="utf-8"?>
<ds:datastoreItem xmlns:ds="http://schemas.openxmlformats.org/officeDocument/2006/customXml" ds:itemID="{CBC203DB-543B-4875-8555-D7931421AD6A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</TotalTime>
  <Words>466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2015-04-28T11:05:13Z</dcterms:created>
  <dcterms:modified xsi:type="dcterms:W3CDTF">2015-04-28T12:30:28Z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0x0101006ACCBB18330007438D68927901419419</vt:lpwstr>
  </property>
  <property fmtid="{D5CDD505-2E9C-101B-9397-08002B2CF9AE}" pid="3" name="_dlc_DocIdItemGuid">
    <vt:lpwstr>2409220e-971f-430a-83e5-c7d5ec39b828</vt:lpwstr>
  </property>
</Properties>
</file>