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64EC-13AD-493F-A624-6A0912117C33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033A-FE8F-43EB-B8E5-39D4037E1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916-8B9C-4F17-8EA8-E45A35B71CEA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1BA0-65D7-4CDD-B257-173A5AEA6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385A-6160-4577-BD9A-DDB2DE30925A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8507-E7E4-4E9F-8462-638FE8C37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C9A3-3961-4B6E-81DD-A8CDA3D9DCD5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22A1-24A7-4F8D-B8F5-9C1D59D4B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0E0C1-B0EA-49CC-8D89-FC3CE0E510D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10C0-5497-4EC6-AD60-8E040636F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5F93-691E-4F73-A77E-C1F492DB26BB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01D5-7A22-40F4-A0AF-6629601CD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1179-9F60-4944-82EB-979F49296B97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3289-1D62-4242-8F19-B566384AD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0018-ECFF-4465-B09A-6951992FC8C1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DC10-C2A9-422A-9E51-6B1651140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3E88-F9B9-4CD8-B58C-F60D9561B20A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0E8A-AED6-4945-B38A-3B009083C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6A3E-0071-40E9-82F6-2D872A1C1E3C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CC1F-43F1-45D4-9D8B-BEF269CC3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7A7A-966B-42CA-82FD-987A34CE89F7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39A9-359A-48BF-8CA3-D75457C78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EE10E-0826-4E70-AB2F-827357AD448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2C551C-FB69-4DA9-9A01-8364B414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Развитие Кренево</a:t>
            </a:r>
            <a:br>
              <a:rPr lang="ru-RU" dirty="0" smtClean="0"/>
            </a:br>
            <a:r>
              <a:rPr lang="ru-RU" dirty="0" smtClean="0"/>
              <a:t>в 80 годы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25"/>
          </a:xfrm>
        </p:spPr>
        <p:txBody>
          <a:bodyPr/>
          <a:lstStyle/>
          <a:p>
            <a:pPr algn="ctr"/>
            <a:r>
              <a:rPr lang="ru-RU" sz="2800" smtClean="0"/>
              <a:t>Человек красив и славен трудом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4114800" cy="4846638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Этого человека смело можно назвать «Героем нашего времени».Шагин Александр Анатольевич является лучшим дояром района, победителем областных конкурсов, занял 2 место на Всероссийском конкурсе «Операторов машинного доения» в г. Ижевск. Является заслуженным работником сельского хозяйства, а в текущем году занесён в Книгу славы «Гордость земли Костромской».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1507" name="Picture 2" descr="D:\Мои документы\Педколлектив\Школьные фото\УТБ(старое)\P5300165Фото.JPG"/>
          <p:cNvPicPr>
            <a:picLocks noChangeAspect="1" noChangeArrowheads="1"/>
          </p:cNvPicPr>
          <p:nvPr/>
        </p:nvPicPr>
        <p:blipFill>
          <a:blip r:embed="rId2"/>
          <a:srcRect l="21739" r="20032"/>
          <a:stretch>
            <a:fillRect/>
          </a:stretch>
        </p:blipFill>
        <p:spPr bwMode="auto">
          <a:xfrm>
            <a:off x="4357688" y="1357313"/>
            <a:ext cx="35718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3754438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smtClean="0"/>
              <a:t>    Закончу  своё выступление словами Альберта Лиханова: «Не сказано многое, а всё сказать невозможно. Речь всегда мельче мысли и души… Скажу только: в каких местах ни бывал, сердце всегда тянется к дому, где я родился, где провёл счастливые дни детства.. И неважно, какой он, отчий дом, стоит ли, или уже снесён  беспощадным лезвием  бульдозера..</a:t>
            </a:r>
          </a:p>
          <a:p>
            <a:pPr>
              <a:buFont typeface="Wingdings 2" pitchFamily="18" charset="2"/>
              <a:buNone/>
            </a:pPr>
            <a:r>
              <a:rPr lang="ru-RU" sz="1600" smtClean="0"/>
              <a:t>     Даже не существующий, он есть вечно в твоём сознании, и будет, пока будешь ты…»</a:t>
            </a:r>
          </a:p>
        </p:txBody>
      </p:sp>
      <p:pic>
        <p:nvPicPr>
          <p:cNvPr id="26629" name="Picture 5" descr="SDC119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33600"/>
            <a:ext cx="3960812" cy="297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79613" y="2232025"/>
            <a:ext cx="66960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                                         Одарив весьма обильно</a:t>
            </a:r>
          </a:p>
          <a:p>
            <a:pPr algn="ctr"/>
            <a:r>
              <a:rPr lang="ru-RU"/>
              <a:t>                                             Нашу землю, Царь Небесный</a:t>
            </a:r>
          </a:p>
          <a:p>
            <a:pPr algn="ctr"/>
            <a:r>
              <a:rPr lang="ru-RU"/>
              <a:t>                                             Быть богатою и сильной</a:t>
            </a:r>
          </a:p>
          <a:p>
            <a:pPr algn="ctr"/>
            <a:r>
              <a:rPr lang="ru-RU"/>
              <a:t>                                             Повелел ей повсеместно.</a:t>
            </a:r>
          </a:p>
          <a:p>
            <a:pPr algn="ctr"/>
            <a:r>
              <a:rPr lang="ru-RU"/>
              <a:t>                                             Но чтоб падали селенья,</a:t>
            </a:r>
          </a:p>
          <a:p>
            <a:pPr algn="ctr"/>
            <a:r>
              <a:rPr lang="ru-RU"/>
              <a:t>                                             Чтобы нивы пустовали,</a:t>
            </a:r>
          </a:p>
          <a:p>
            <a:pPr algn="ctr"/>
            <a:r>
              <a:rPr lang="ru-RU"/>
              <a:t>                                             Нам на то  благословенья</a:t>
            </a:r>
          </a:p>
          <a:p>
            <a:pPr algn="ctr"/>
            <a:r>
              <a:rPr lang="ru-RU"/>
              <a:t>                                             Царь Небесный дал едва ли!</a:t>
            </a:r>
          </a:p>
        </p:txBody>
      </p:sp>
      <p:pic>
        <p:nvPicPr>
          <p:cNvPr id="14343" name="Picture 7" descr="SDC1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4249737" cy="31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  каждого человека есть Родина,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значит он должен знать и историю своей Родины. Он не должен  терять невидимые  нити, связывающие поколение с поколением.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Но чем дальше время уходит вперёд, тем меньше мы, молодёжь, знаем о событиях прошлого, истории своей малой Родины, где живём, потому что не соотносим историю своего края, деревни, своей семьи с историей России, а ведь она есть часть  земли Российской…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Годы обновления деревни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Районная газета «Буйская правда» в те годы все свои статьи, в основном, посвящала труженикам и передовикам  села, рассказывала о делах в колхозах и совхозах района.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статье 1980 года «Обновление села»  рассказывается о больших изменениях центральной  усадьбы </a:t>
            </a:r>
            <a:r>
              <a:rPr lang="ru-RU" dirty="0" err="1" smtClean="0"/>
              <a:t>Кренёва</a:t>
            </a:r>
            <a:r>
              <a:rPr lang="ru-RU" dirty="0" smtClean="0"/>
              <a:t> за одну пятилетку  . Были построены двухквартирные дома, в которых справили новоселье почти  40  семей рабочих и специалистов  совхоза.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Открылся совхозный Дом быта, куда приезжали из Буя  парикмахер, фотограф, телемастер, закройщик  для  пошива вещей, мастер по ремонту обуви.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Для школьников Кренёвской округи  распахнулись двери  новой школы. Начал работу  большой  магазин.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Во время полевых работ  открывалась совхозная столовая, и, самое главное, в эти же годы  подошла к </a:t>
            </a:r>
            <a:r>
              <a:rPr lang="ru-RU" dirty="0" err="1" smtClean="0"/>
              <a:t>Кренёву</a:t>
            </a:r>
            <a:r>
              <a:rPr lang="ru-RU" dirty="0" smtClean="0"/>
              <a:t> новая автомобильная дорога из города. Автобусы тогда  из города к нам в деревню ходили  3  раза в день.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Денежные  средства и тогда было трудно выбивать, поэтому  был построен «временный» совхозный клуб, из здания бывшей Жуковской  школы, который стоит и в наши дни.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Строились фермы, телятники, зерносушильный комплекс и ремонтная  мастерская.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 полученной информации в краеведческом  музее, в  1980  году совхоз «Кренёвский» имел посевных площадей  1900 га, выращивали лён – 260 га;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Число рабочих составляло – 218 человек, из них  73 механизатора, 64 животновода, 40  специалистов и служащих.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Это было  20- 30  лет назад. Этого времени оказалось  достаточно, чтобы ушли в историю сёла и деревни нашего  сельсовета: </a:t>
            </a:r>
            <a:r>
              <a:rPr lang="ru-RU" dirty="0" err="1" smtClean="0"/>
              <a:t>Ильинское</a:t>
            </a:r>
            <a:r>
              <a:rPr lang="ru-RU" dirty="0" smtClean="0"/>
              <a:t>, </a:t>
            </a:r>
            <a:r>
              <a:rPr lang="ru-RU" dirty="0" err="1" smtClean="0"/>
              <a:t>Ососово</a:t>
            </a:r>
            <a:r>
              <a:rPr lang="ru-RU" dirty="0" smtClean="0"/>
              <a:t>, Слободка, </a:t>
            </a:r>
            <a:r>
              <a:rPr lang="ru-RU" dirty="0" err="1" smtClean="0"/>
              <a:t>Елино</a:t>
            </a:r>
            <a:r>
              <a:rPr lang="ru-RU" dirty="0" smtClean="0"/>
              <a:t>, </a:t>
            </a:r>
            <a:r>
              <a:rPr lang="ru-RU" dirty="0" err="1" smtClean="0"/>
              <a:t>Дор-Перевёрткин</a:t>
            </a:r>
            <a:r>
              <a:rPr lang="ru-RU" dirty="0" smtClean="0"/>
              <a:t>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827E34FB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r="39687" b="44753"/>
          <a:stretch>
            <a:fillRect/>
          </a:stretch>
        </p:blipFill>
        <p:spPr bwMode="auto">
          <a:xfrm>
            <a:off x="5580063" y="2133600"/>
            <a:ext cx="30813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355850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088" y="1989138"/>
            <a:ext cx="40322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/>
              <a:t>Можно бесконечно много говорить  о патриотизме и любви к Родине, но Родина начинается с памяти о своих корнях, с бережного, трогательного  отношения к памяти о своих предках..</a:t>
            </a:r>
          </a:p>
          <a:p>
            <a:r>
              <a:rPr lang="ru-RU" sz="1000"/>
              <a:t>Мой дедушка – Дрыгин Николай Фёдорович – 13 лет проработал директором совхоза «Кренёвский». Родился в 1944 году в д.Логиново, Воскресенского сельсовета. Трудовой путь он начал с 15 лет пастухом, потом работал шофером. Уже имея семью, поступил в высшую партийную школу в г. Иваново на очное отделение, по окончании которой и был назначен на   должность директора, которая отнимала много сил, энергии, потому что хозяйство было очень большое.</a:t>
            </a:r>
          </a:p>
          <a:p>
            <a:r>
              <a:rPr lang="ru-RU" sz="1000"/>
              <a:t>К сожалению, мне не пришлось видеть деда при жизни, но я знаю, что каждый  его рабочий день начинался с  4—5 часов утра. До утренней планёрки он успевал побывать на фермах, телятниках.</a:t>
            </a:r>
          </a:p>
          <a:p>
            <a:r>
              <a:rPr lang="ru-RU" sz="1000"/>
              <a:t>Выезжать на поля к механизаторам или животноводам в другие деревни деду приходилось на коне, которого  он очень любил, а тот платил ему  преданностью и верностью. Любые размытые овраги, даже вышедшую из берегов реку, они преодолевали вместе.</a:t>
            </a:r>
          </a:p>
          <a:p>
            <a:r>
              <a:rPr lang="ru-RU" sz="1000"/>
              <a:t>Дед любил рассказывать родным, как ему довелось не раз побывать в Министерстве в Москве, как бывал на приёмах у министра, когда «выбивали» деньги на строительство автодороги от города.</a:t>
            </a:r>
          </a:p>
          <a:p>
            <a:r>
              <a:rPr lang="ru-RU" sz="1000"/>
              <a:t>Я горжусь своим дедом.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Трудовые династии прошлых 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smtClean="0"/>
              <a:t>Сколько было дружных, работяющих семей в нашем хозяйстве! По стопам отцов и матерей шли их дети.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На торжественных мероприятиях чествовались династии: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 Комяковых:  Юрий Григорьевич и дети Сергей, Владимир, Маргарита;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 Шабашовых: Алексей Иванович и сыновья Александр и Евгений;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Кочкиных: Василий Иванович , Валентина Александровна и дочь Зоя;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 </a:t>
            </a:r>
          </a:p>
          <a:p>
            <a:pPr>
              <a:lnSpc>
                <a:spcPct val="80000"/>
              </a:lnSpc>
            </a:pPr>
            <a:endParaRPr lang="ru-RU" sz="2200" smtClean="0"/>
          </a:p>
        </p:txBody>
      </p:sp>
      <p:pic>
        <p:nvPicPr>
          <p:cNvPr id="20484" name="Picture 4" descr="SDC12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76700"/>
            <a:ext cx="3127375" cy="2346325"/>
          </a:xfrm>
          <a:prstGeom prst="rect">
            <a:avLst/>
          </a:prstGeom>
          <a:noFill/>
        </p:spPr>
      </p:pic>
      <p:pic>
        <p:nvPicPr>
          <p:cNvPr id="20485" name="Picture 5" descr="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844675"/>
            <a:ext cx="3527425" cy="223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3970338" cy="4389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/>
              <a:t>Лобковых: Лидия Васильевна и дети Галина, Виктор, Сергей…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Смирновых: Александр Павлович , Тамара Павловна и дети Владимир и Галина;</a:t>
            </a:r>
          </a:p>
          <a:p>
            <a:endParaRPr lang="ru-RU" smtClean="0"/>
          </a:p>
        </p:txBody>
      </p:sp>
      <p:pic>
        <p:nvPicPr>
          <p:cNvPr id="27652" name="Picture 4" descr="SDC12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989138"/>
            <a:ext cx="2879725" cy="2160587"/>
          </a:xfrm>
          <a:prstGeom prst="rect">
            <a:avLst/>
          </a:prstGeom>
          <a:noFill/>
        </p:spPr>
      </p:pic>
      <p:pic>
        <p:nvPicPr>
          <p:cNvPr id="27653" name="Picture 5" descr="SDC12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005263"/>
            <a:ext cx="3230563" cy="242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56BCECB98E8344093E70A314E35E6F4" ma:contentTypeVersion="49" ma:contentTypeDescription="Создание документа." ma:contentTypeScope="" ma:versionID="f1e0059d6f55668f49c08aba7bd30dc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AWJJH2MPE6E2-1457113543-20</_dlc_DocId>
    <_dlc_DocIdUrl xmlns="4a252ca3-5a62-4c1c-90a6-29f4710e47f8">
      <Url>http://edu-sps.koiro.local/BuyR/Kren/School/_layouts/15/DocIdRedir.aspx?ID=AWJJH2MPE6E2-1457113543-20</Url>
      <Description>AWJJH2MPE6E2-1457113543-20</Description>
    </_dlc_DocIdUrl>
  </documentManagement>
</p:properties>
</file>

<file path=customXml/itemProps1.xml><?xml version="1.0" encoding="utf-8"?>
<ds:datastoreItem xmlns:ds="http://schemas.openxmlformats.org/officeDocument/2006/customXml" ds:itemID="{F47A9154-E770-4FB1-A35E-562C3FE193DD}"/>
</file>

<file path=customXml/itemProps2.xml><?xml version="1.0" encoding="utf-8"?>
<ds:datastoreItem xmlns:ds="http://schemas.openxmlformats.org/officeDocument/2006/customXml" ds:itemID="{0F8B3A28-DCF0-4D6D-B3B9-80B08833C956}"/>
</file>

<file path=customXml/itemProps3.xml><?xml version="1.0" encoding="utf-8"?>
<ds:datastoreItem xmlns:ds="http://schemas.openxmlformats.org/officeDocument/2006/customXml" ds:itemID="{95A42D10-AA30-4931-ADF5-211739C78172}"/>
</file>

<file path=customXml/itemProps4.xml><?xml version="1.0" encoding="utf-8"?>
<ds:datastoreItem xmlns:ds="http://schemas.openxmlformats.org/officeDocument/2006/customXml" ds:itemID="{55C43F48-8FB3-467C-A8D2-7E883D242EA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684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У  каждого человека есть Родина,</vt:lpstr>
      <vt:lpstr>Годы обновления деревни</vt:lpstr>
      <vt:lpstr>Слайд 5</vt:lpstr>
      <vt:lpstr>Слайд 6</vt:lpstr>
      <vt:lpstr>Слайд 7</vt:lpstr>
      <vt:lpstr>Трудовые династии прошлых лет</vt:lpstr>
      <vt:lpstr>Слайд 9</vt:lpstr>
      <vt:lpstr>Человек красив и славен трудом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Кренево в 80 годы</dc:title>
  <dc:creator>User</dc:creator>
  <cp:lastModifiedBy>User</cp:lastModifiedBy>
  <cp:revision>18</cp:revision>
  <dcterms:created xsi:type="dcterms:W3CDTF">2012-04-18T12:52:44Z</dcterms:created>
  <dcterms:modified xsi:type="dcterms:W3CDTF">2012-04-19T12:34:15Z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0x010100F56BCECB98E8344093E70A314E35E6F4</vt:lpwstr>
  </property>
  <property fmtid="{D5CDD505-2E9C-101B-9397-08002B2CF9AE}" pid="3" name="_dlc_DocIdItemGuid">
    <vt:lpwstr>ece81f36-d8cd-4abc-9fa2-e40511f201a0</vt:lpwstr>
  </property>
</Properties>
</file>