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9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62" r:id="rId3"/>
    <p:sldId id="276" r:id="rId4"/>
    <p:sldId id="268" r:id="rId5"/>
    <p:sldId id="272" r:id="rId6"/>
    <p:sldId id="271" r:id="rId7"/>
    <p:sldId id="273" r:id="rId8"/>
    <p:sldId id="274" r:id="rId9"/>
    <p:sldId id="269" r:id="rId10"/>
    <p:sldId id="275" r:id="rId11"/>
  </p:sldIdLst>
  <p:sldSz cx="12192000" cy="6858000"/>
  <p:notesSz cx="6858000" cy="9144000"/>
  <p:defaultTextStyle>
    <a:defPPr marL="0" marR="0" lvl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</a:defRPr>
    </a:defPPr>
    <a:lvl1pPr marL="0" marR="0" lvl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j-lt"/>
        <a:ea typeface="+mj-ea"/>
        <a:cs typeface="+mj-cs"/>
        <a:sym typeface="Calibri"/>
      </a:defRPr>
    </a:lvl1pPr>
    <a:lvl2pPr marL="0" marR="0" lvl="1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j-lt"/>
        <a:ea typeface="+mj-ea"/>
        <a:cs typeface="+mj-cs"/>
        <a:sym typeface="Calibri"/>
      </a:defRPr>
    </a:lvl2pPr>
    <a:lvl3pPr marL="0" marR="0" lvl="2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j-lt"/>
        <a:ea typeface="+mj-ea"/>
        <a:cs typeface="+mj-cs"/>
        <a:sym typeface="Calibri"/>
      </a:defRPr>
    </a:lvl3pPr>
    <a:lvl4pPr marL="0" marR="0" lvl="3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j-lt"/>
        <a:ea typeface="+mj-ea"/>
        <a:cs typeface="+mj-cs"/>
        <a:sym typeface="Calibri"/>
      </a:defRPr>
    </a:lvl4pPr>
    <a:lvl5pPr marL="0" marR="0" lvl="4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j-lt"/>
        <a:ea typeface="+mj-ea"/>
        <a:cs typeface="+mj-cs"/>
        <a:sym typeface="Calibri"/>
      </a:defRPr>
    </a:lvl5pPr>
    <a:lvl6pPr marL="0" marR="0" lvl="5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j-lt"/>
        <a:ea typeface="+mj-ea"/>
        <a:cs typeface="+mj-cs"/>
        <a:sym typeface="Calibri"/>
      </a:defRPr>
    </a:lvl6pPr>
    <a:lvl7pPr marL="0" marR="0" lvl="6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j-lt"/>
        <a:ea typeface="+mj-ea"/>
        <a:cs typeface="+mj-cs"/>
        <a:sym typeface="Calibri"/>
      </a:defRPr>
    </a:lvl7pPr>
    <a:lvl8pPr marL="0" marR="0" lvl="7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j-lt"/>
        <a:ea typeface="+mj-ea"/>
        <a:cs typeface="+mj-cs"/>
        <a:sym typeface="Calibri"/>
      </a:defRPr>
    </a:lvl8pPr>
    <a:lvl9pPr marL="0" marR="0" lvl="8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20" Type="http://schemas.openxmlformats.org/officeDocument/2006/relationships/customXml" Target="../customXml/item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7197132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8053614" cy="9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Параллелограмм 6"/>
          <p:cNvSpPr/>
          <p:nvPr/>
        </p:nvSpPr>
        <p:spPr>
          <a:xfrm rot="18919285">
            <a:off x="-547866" y="792195"/>
            <a:ext cx="1846765" cy="768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746497" y="6362700"/>
            <a:ext cx="343904" cy="35814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>
                <a:solidFill>
                  <a:srgbClr val="FF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B1FAC9D-E23D-4B6A-9C10-E8A35DDFE8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4836"/>
          <a:stretch/>
        </p:blipFill>
        <p:spPr>
          <a:xfrm>
            <a:off x="10690412" y="287964"/>
            <a:ext cx="1228038" cy="994736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="" xmlns:a16="http://schemas.microsoft.com/office/drawing/2014/main" id="{9A0D7784-A034-41CB-876F-F1CB1F3A808C}"/>
              </a:ext>
            </a:extLst>
          </p:cNvPr>
          <p:cNvGrpSpPr/>
          <p:nvPr userDrawn="1"/>
        </p:nvGrpSpPr>
        <p:grpSpPr>
          <a:xfrm>
            <a:off x="183687" y="6072475"/>
            <a:ext cx="1568914" cy="697544"/>
            <a:chOff x="8426160" y="287964"/>
            <a:chExt cx="2237358" cy="994736"/>
          </a:xfrm>
        </p:grpSpPr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A2A0C144-336B-404F-938E-EF394C1B318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r="35934"/>
            <a:stretch/>
          </p:blipFill>
          <p:spPr>
            <a:xfrm>
              <a:off x="8426160" y="287964"/>
              <a:ext cx="2237358" cy="994736"/>
            </a:xfrm>
            <a:prstGeom prst="rect">
              <a:avLst/>
            </a:prstGeom>
          </p:spPr>
        </p:pic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8C1C037E-EEC9-46F5-978E-6295CE2736B0}"/>
                </a:ext>
              </a:extLst>
            </p:cNvPr>
            <p:cNvSpPr/>
            <p:nvPr userDrawn="1"/>
          </p:nvSpPr>
          <p:spPr>
            <a:xfrm>
              <a:off x="9720197" y="1077238"/>
              <a:ext cx="776614" cy="20546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714375" marR="0" indent="-257175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1208314" marR="0" indent="-293914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17145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21717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2514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29718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34290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38862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.png"/><Relationship Id="rId7" Type="http://schemas.openxmlformats.org/officeDocument/2006/relationships/image" Target="../media/image38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g"/><Relationship Id="rId5" Type="http://schemas.openxmlformats.org/officeDocument/2006/relationships/image" Target="../media/image4.svg"/><Relationship Id="rId10" Type="http://schemas.openxmlformats.org/officeDocument/2006/relationships/image" Target="../media/image41.png"/><Relationship Id="rId4" Type="http://schemas.openxmlformats.org/officeDocument/2006/relationships/image" Target="../media/image5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jpeg"/><Relationship Id="rId7" Type="http://schemas.openxmlformats.org/officeDocument/2006/relationships/image" Target="../media/image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4.svg"/><Relationship Id="rId4" Type="http://schemas.openxmlformats.org/officeDocument/2006/relationships/image" Target="../media/image5.png"/><Relationship Id="rId9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.png"/><Relationship Id="rId7" Type="http://schemas.openxmlformats.org/officeDocument/2006/relationships/image" Target="../media/image1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4.sv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18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4.svg"/><Relationship Id="rId10" Type="http://schemas.openxmlformats.org/officeDocument/2006/relationships/image" Target="../media/image21.jpg"/><Relationship Id="rId4" Type="http://schemas.openxmlformats.org/officeDocument/2006/relationships/image" Target="../media/image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jpg"/><Relationship Id="rId5" Type="http://schemas.openxmlformats.org/officeDocument/2006/relationships/image" Target="../media/image4.svg"/><Relationship Id="rId10" Type="http://schemas.openxmlformats.org/officeDocument/2006/relationships/image" Target="../media/image26.png"/><Relationship Id="rId4" Type="http://schemas.openxmlformats.org/officeDocument/2006/relationships/image" Target="../media/image5.png"/><Relationship Id="rId9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1.png"/><Relationship Id="rId7" Type="http://schemas.openxmlformats.org/officeDocument/2006/relationships/image" Target="../media/image2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4.svg"/><Relationship Id="rId4" Type="http://schemas.openxmlformats.org/officeDocument/2006/relationships/image" Target="../media/image5.png"/><Relationship Id="rId9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1.png"/><Relationship Id="rId7" Type="http://schemas.openxmlformats.org/officeDocument/2006/relationships/image" Target="../media/image33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5" Type="http://schemas.openxmlformats.org/officeDocument/2006/relationships/image" Target="../media/image4.svg"/><Relationship Id="rId10" Type="http://schemas.openxmlformats.org/officeDocument/2006/relationships/image" Target="../media/image36.jpg"/><Relationship Id="rId4" Type="http://schemas.openxmlformats.org/officeDocument/2006/relationships/image" Target="../media/image5.png"/><Relationship Id="rId9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араллелограмм 10"/>
          <p:cNvSpPr/>
          <p:nvPr/>
        </p:nvSpPr>
        <p:spPr>
          <a:xfrm rot="18919285">
            <a:off x="-990372" y="4363182"/>
            <a:ext cx="3536020" cy="1471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2151" y="3332692"/>
            <a:ext cx="4694327" cy="35176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032" y="3495897"/>
            <a:ext cx="5483191" cy="3218801"/>
          </a:xfrm>
          <a:prstGeom prst="rect">
            <a:avLst/>
          </a:prstGeom>
        </p:spPr>
      </p:pic>
      <p:sp>
        <p:nvSpPr>
          <p:cNvPr id="33" name="Заголовок 1"/>
          <p:cNvSpPr txBox="1">
            <a:spLocks noGrp="1"/>
          </p:cNvSpPr>
          <p:nvPr>
            <p:ph type="ctrTitle"/>
          </p:nvPr>
        </p:nvSpPr>
        <p:spPr>
          <a:xfrm>
            <a:off x="0" y="1720961"/>
            <a:ext cx="10201874" cy="165254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/>
            </a:lvl1pPr>
          </a:lstStyle>
          <a:p>
            <a:pPr algn="ctr"/>
            <a:r>
              <a:rPr lang="ru-RU" sz="2800" dirty="0" smtClean="0"/>
              <a:t>Семинар-практикума </a:t>
            </a:r>
            <a:r>
              <a:rPr lang="ru-RU" sz="2800" dirty="0"/>
              <a:t>для обучающихся МОУ </a:t>
            </a:r>
            <a:r>
              <a:rPr lang="ru-RU" sz="2800" dirty="0" err="1"/>
              <a:t>Кренёвская</a:t>
            </a:r>
            <a:r>
              <a:rPr lang="ru-RU" sz="2800" dirty="0"/>
              <a:t> СОШ на базе ЦЕНТРА ОБРАЗОВАНИЯ ЦИФРОВОГО И ГУМАНИТАРНОГО ПРОФИЛЕЙ</a:t>
            </a:r>
            <a:br>
              <a:rPr lang="ru-RU" sz="2800" dirty="0"/>
            </a:br>
            <a:r>
              <a:rPr lang="ru-RU" sz="2800" dirty="0"/>
              <a:t>«ТОЧКА РОСТА»</a:t>
            </a:r>
            <a:br>
              <a:rPr lang="ru-RU" sz="2800" dirty="0"/>
            </a:br>
            <a:endParaRPr sz="2800" dirty="0"/>
          </a:p>
        </p:txBody>
      </p:sp>
      <p:pic>
        <p:nvPicPr>
          <p:cNvPr id="36" name="Рисунок 5" descr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8125" y="495141"/>
            <a:ext cx="1075735" cy="119396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BE91B1B-5AA9-4DFB-9EC5-E0030534BF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169"/>
          <a:stretch/>
        </p:blipFill>
        <p:spPr>
          <a:xfrm>
            <a:off x="0" y="0"/>
            <a:ext cx="3966562" cy="18272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73A178E-6DC7-4D4E-9EC5-7065FA1558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701"/>
          <a:stretch/>
        </p:blipFill>
        <p:spPr>
          <a:xfrm>
            <a:off x="10230954" y="531067"/>
            <a:ext cx="1394466" cy="115803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727A511-7776-49C4-828C-D2EAAE9F8F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825304" y="643424"/>
            <a:ext cx="2318999" cy="988487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6CD66ABD-29FB-402C-B560-23BF28F56401}"/>
              </a:ext>
            </a:extLst>
          </p:cNvPr>
          <p:cNvSpPr txBox="1">
            <a:spLocks/>
          </p:cNvSpPr>
          <p:nvPr/>
        </p:nvSpPr>
        <p:spPr>
          <a:xfrm>
            <a:off x="5825304" y="6256598"/>
            <a:ext cx="6784396" cy="1187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hangingPunct="1"/>
            <a:r>
              <a:rPr lang="ru-RU" dirty="0" smtClean="0">
                <a:solidFill>
                  <a:srgbClr val="FF0000"/>
                </a:solidFill>
              </a:rPr>
              <a:t>26 ноября </a:t>
            </a:r>
            <a:r>
              <a:rPr lang="ru-RU" dirty="0">
                <a:solidFill>
                  <a:srgbClr val="FF0000"/>
                </a:solidFill>
              </a:rPr>
              <a:t>2020 г. </a:t>
            </a:r>
            <a:endParaRPr lang="ru-RU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/>
          <p:cNvSpPr txBox="1">
            <a:spLocks noGrp="1"/>
          </p:cNvSpPr>
          <p:nvPr>
            <p:ph type="ctrTitle"/>
          </p:nvPr>
        </p:nvSpPr>
        <p:spPr>
          <a:xfrm>
            <a:off x="1583742" y="2704955"/>
            <a:ext cx="10201874" cy="165254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/>
            </a:lvl1pPr>
          </a:lstStyle>
          <a:p>
            <a:pPr algn="ctr"/>
            <a:endParaRPr sz="2800" dirty="0"/>
          </a:p>
        </p:txBody>
      </p:sp>
      <p:pic>
        <p:nvPicPr>
          <p:cNvPr id="36" name="Рисунок 5" descr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8125" y="495141"/>
            <a:ext cx="1075735" cy="119396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BE91B1B-5AA9-4DFB-9EC5-E0030534BF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169"/>
          <a:stretch/>
        </p:blipFill>
        <p:spPr>
          <a:xfrm>
            <a:off x="0" y="0"/>
            <a:ext cx="3966562" cy="18272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73A178E-6DC7-4D4E-9EC5-7065FA1558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701"/>
          <a:stretch/>
        </p:blipFill>
        <p:spPr>
          <a:xfrm>
            <a:off x="10391150" y="118746"/>
            <a:ext cx="1394466" cy="115803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727A511-7776-49C4-828C-D2EAAE9F8F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825304" y="643424"/>
            <a:ext cx="2318999" cy="98848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422" y="3273214"/>
            <a:ext cx="6698578" cy="35847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9597"/>
            <a:ext cx="5493422" cy="33475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9569" y="1"/>
            <a:ext cx="4355694" cy="32732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/>
          <a:srcRect l="-652" t="-8317" r="652" b="25615"/>
          <a:stretch/>
        </p:blipFill>
        <p:spPr>
          <a:xfrm>
            <a:off x="1151581" y="4532251"/>
            <a:ext cx="2092070" cy="23069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/>
          <a:srcRect l="7103" t="13731" r="6131" b="18806"/>
          <a:stretch/>
        </p:blipFill>
        <p:spPr>
          <a:xfrm>
            <a:off x="10067825" y="1368894"/>
            <a:ext cx="1810331" cy="187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3922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/>
          <p:cNvSpPr txBox="1">
            <a:spLocks noGrp="1"/>
          </p:cNvSpPr>
          <p:nvPr>
            <p:ph type="ctrTitle"/>
          </p:nvPr>
        </p:nvSpPr>
        <p:spPr>
          <a:xfrm>
            <a:off x="-668139" y="2339629"/>
            <a:ext cx="10201874" cy="165254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/>
            </a:lvl1pPr>
          </a:lstStyle>
          <a:p>
            <a:pPr algn="ctr"/>
            <a:endParaRPr sz="2800" dirty="0"/>
          </a:p>
        </p:txBody>
      </p:sp>
      <p:pic>
        <p:nvPicPr>
          <p:cNvPr id="36" name="Рисунок 5" descr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8125" y="495141"/>
            <a:ext cx="1075735" cy="119396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9" name="Параллелограмм 10"/>
          <p:cNvSpPr/>
          <p:nvPr/>
        </p:nvSpPr>
        <p:spPr>
          <a:xfrm rot="18635451">
            <a:off x="-901717" y="4560946"/>
            <a:ext cx="3244732" cy="11579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727A511-7776-49C4-828C-D2EAAE9F8F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825304" y="643424"/>
            <a:ext cx="2318999" cy="988487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6CD66ABD-29FB-402C-B560-23BF28F56401}"/>
              </a:ext>
            </a:extLst>
          </p:cNvPr>
          <p:cNvSpPr txBox="1">
            <a:spLocks/>
          </p:cNvSpPr>
          <p:nvPr/>
        </p:nvSpPr>
        <p:spPr>
          <a:xfrm>
            <a:off x="720650" y="5670419"/>
            <a:ext cx="6784396" cy="1187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hangingPunct="1"/>
            <a:endParaRPr lang="ru-RU" dirty="0" smtClean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61612" y="5500048"/>
            <a:ext cx="158312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Первая </a:t>
            </a:r>
            <a: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школы</a:t>
            </a:r>
            <a: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,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снятая</a:t>
            </a:r>
            <a:r>
              <a:rPr kumimoji="0" lang="ru-RU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kumimoji="0" lang="ru-RU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с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44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2325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1580" y="2514520"/>
            <a:ext cx="3968840" cy="1828959"/>
          </a:xfrm>
          <a:prstGeom prst="rect">
            <a:avLst/>
          </a:prstGeom>
        </p:spPr>
      </p:pic>
      <p:sp>
        <p:nvSpPr>
          <p:cNvPr id="33" name="Заголовок 1"/>
          <p:cNvSpPr txBox="1">
            <a:spLocks noGrp="1"/>
          </p:cNvSpPr>
          <p:nvPr>
            <p:ph type="ctrTitle"/>
          </p:nvPr>
        </p:nvSpPr>
        <p:spPr>
          <a:xfrm>
            <a:off x="-668139" y="2339629"/>
            <a:ext cx="10201874" cy="165254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/>
            </a:lvl1pPr>
          </a:lstStyle>
          <a:p>
            <a:pPr algn="ctr"/>
            <a:endParaRPr sz="2800" dirty="0"/>
          </a:p>
        </p:txBody>
      </p:sp>
      <p:pic>
        <p:nvPicPr>
          <p:cNvPr id="36" name="Рисунок 5" descr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6868" y="159122"/>
            <a:ext cx="1075735" cy="119396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727A511-7776-49C4-828C-D2EAAE9F8F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970671" y="193429"/>
            <a:ext cx="2318999" cy="988487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6CD66ABD-29FB-402C-B560-23BF28F56401}"/>
              </a:ext>
            </a:extLst>
          </p:cNvPr>
          <p:cNvSpPr txBox="1">
            <a:spLocks/>
          </p:cNvSpPr>
          <p:nvPr/>
        </p:nvSpPr>
        <p:spPr>
          <a:xfrm>
            <a:off x="720650" y="5670419"/>
            <a:ext cx="6784396" cy="1187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hangingPunct="1"/>
            <a:endParaRPr lang="ru-RU" dirty="0" smtClean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61612" y="5500048"/>
            <a:ext cx="158312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Первая </a:t>
            </a:r>
            <a: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школы</a:t>
            </a:r>
            <a: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,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снятая</a:t>
            </a:r>
            <a:r>
              <a:rPr kumimoji="0" lang="ru-RU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kumimoji="0" lang="ru-RU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с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07425" cy="49992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284" y="3177298"/>
            <a:ext cx="5918716" cy="36807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88806" y="198664"/>
            <a:ext cx="1396105" cy="11583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5046" y="1344417"/>
            <a:ext cx="3968840" cy="18289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73" y="4070656"/>
            <a:ext cx="3537492" cy="267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7468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/>
          <p:cNvSpPr txBox="1">
            <a:spLocks noGrp="1"/>
          </p:cNvSpPr>
          <p:nvPr>
            <p:ph type="ctrTitle"/>
          </p:nvPr>
        </p:nvSpPr>
        <p:spPr>
          <a:xfrm>
            <a:off x="3793658" y="1728893"/>
            <a:ext cx="8011236" cy="1013156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/>
            </a:lvl1pPr>
          </a:lstStyle>
          <a:p>
            <a:pPr algn="ctr"/>
            <a:r>
              <a:rPr lang="ru-RU" sz="2800" dirty="0" smtClean="0"/>
              <a:t>Реализация дополнительных программ</a:t>
            </a:r>
            <a:br>
              <a:rPr lang="ru-RU" sz="2800" dirty="0" smtClean="0"/>
            </a:br>
            <a:r>
              <a:rPr lang="ru-RU" sz="2800" dirty="0" smtClean="0"/>
              <a:t> центра Точка Роста</a:t>
            </a:r>
            <a:endParaRPr sz="2800" dirty="0"/>
          </a:p>
        </p:txBody>
      </p:sp>
      <p:pic>
        <p:nvPicPr>
          <p:cNvPr id="36" name="Рисунок 5" descr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8125" y="495141"/>
            <a:ext cx="1075735" cy="119396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BE91B1B-5AA9-4DFB-9EC5-E0030534BF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169"/>
          <a:stretch/>
        </p:blipFill>
        <p:spPr>
          <a:xfrm>
            <a:off x="0" y="0"/>
            <a:ext cx="3966562" cy="18272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73A178E-6DC7-4D4E-9EC5-7065FA1558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701"/>
          <a:stretch/>
        </p:blipFill>
        <p:spPr>
          <a:xfrm>
            <a:off x="10230954" y="531067"/>
            <a:ext cx="1394466" cy="115803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727A511-7776-49C4-828C-D2EAAE9F8F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825304" y="643424"/>
            <a:ext cx="2318999" cy="9884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587" y="2789512"/>
            <a:ext cx="4754954" cy="28938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04498" y="2960450"/>
            <a:ext cx="4646463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Шахматы: русский шах и мат</a:t>
            </a:r>
            <a:endParaRPr kumimoji="0" lang="ru-RU" sz="28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7273" y="3693423"/>
            <a:ext cx="5200914" cy="316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4041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/>
          <p:cNvSpPr txBox="1">
            <a:spLocks noGrp="1"/>
          </p:cNvSpPr>
          <p:nvPr>
            <p:ph type="ctrTitle"/>
          </p:nvPr>
        </p:nvSpPr>
        <p:spPr>
          <a:xfrm>
            <a:off x="3793658" y="1728893"/>
            <a:ext cx="8011236" cy="1013156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/>
            </a:lvl1pPr>
          </a:lstStyle>
          <a:p>
            <a:pPr algn="ctr"/>
            <a:r>
              <a:rPr lang="ru-RU" sz="2800" dirty="0" smtClean="0"/>
              <a:t>Реализация дополнительных программ</a:t>
            </a:r>
            <a:br>
              <a:rPr lang="ru-RU" sz="2800" dirty="0" smtClean="0"/>
            </a:br>
            <a:r>
              <a:rPr lang="ru-RU" sz="2800" dirty="0" smtClean="0"/>
              <a:t> центра Точка Роста</a:t>
            </a:r>
            <a:endParaRPr sz="2800" dirty="0"/>
          </a:p>
        </p:txBody>
      </p:sp>
      <p:pic>
        <p:nvPicPr>
          <p:cNvPr id="36" name="Рисунок 5" descr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8125" y="495141"/>
            <a:ext cx="1075735" cy="119396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BE91B1B-5AA9-4DFB-9EC5-E0030534BF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169"/>
          <a:stretch/>
        </p:blipFill>
        <p:spPr>
          <a:xfrm>
            <a:off x="0" y="0"/>
            <a:ext cx="3966562" cy="18272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73A178E-6DC7-4D4E-9EC5-7065FA1558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701"/>
          <a:stretch/>
        </p:blipFill>
        <p:spPr>
          <a:xfrm>
            <a:off x="10230954" y="531067"/>
            <a:ext cx="1394466" cy="115803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727A511-7776-49C4-828C-D2EAAE9F8F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825304" y="643424"/>
            <a:ext cx="2318999" cy="9884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05994" y="2577422"/>
            <a:ext cx="4473338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Компьютерная</a:t>
            </a:r>
            <a:r>
              <a:rPr kumimoji="0" lang="ru-RU" sz="2800" b="1" i="0" u="none" strike="noStrike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грамотность</a:t>
            </a:r>
            <a:endParaRPr kumimoji="0" lang="ru-RU" sz="28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909" y="3154259"/>
            <a:ext cx="3985846" cy="29893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992" y="2839031"/>
            <a:ext cx="2714612" cy="36194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18" y="2201587"/>
            <a:ext cx="2826554" cy="376873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9765" y="6273848"/>
            <a:ext cx="55964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Азы программирования на </a:t>
            </a:r>
            <a:r>
              <a:rPr lang="en-US" sz="2800" b="1" dirty="0" smtClean="0">
                <a:solidFill>
                  <a:srgbClr val="FF0000"/>
                </a:solidFill>
              </a:rPr>
              <a:t>Python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16613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/>
          <p:cNvSpPr txBox="1">
            <a:spLocks noGrp="1"/>
          </p:cNvSpPr>
          <p:nvPr>
            <p:ph type="ctrTitle"/>
          </p:nvPr>
        </p:nvSpPr>
        <p:spPr>
          <a:xfrm>
            <a:off x="3793658" y="1728893"/>
            <a:ext cx="8011236" cy="1013156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/>
            </a:lvl1pPr>
          </a:lstStyle>
          <a:p>
            <a:pPr algn="ctr"/>
            <a:r>
              <a:rPr lang="ru-RU" sz="2800" dirty="0" smtClean="0"/>
              <a:t>Реализация дополнительных программ</a:t>
            </a:r>
            <a:br>
              <a:rPr lang="ru-RU" sz="2800" dirty="0" smtClean="0"/>
            </a:br>
            <a:r>
              <a:rPr lang="ru-RU" sz="2800" dirty="0" smtClean="0"/>
              <a:t> центра Точка Роста</a:t>
            </a:r>
            <a:endParaRPr sz="2800" dirty="0"/>
          </a:p>
        </p:txBody>
      </p:sp>
      <p:pic>
        <p:nvPicPr>
          <p:cNvPr id="36" name="Рисунок 5" descr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8125" y="495141"/>
            <a:ext cx="1075735" cy="119396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BE91B1B-5AA9-4DFB-9EC5-E0030534BF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169"/>
          <a:stretch/>
        </p:blipFill>
        <p:spPr>
          <a:xfrm>
            <a:off x="0" y="0"/>
            <a:ext cx="3966562" cy="18272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73A178E-6DC7-4D4E-9EC5-7065FA1558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701"/>
          <a:stretch/>
        </p:blipFill>
        <p:spPr>
          <a:xfrm>
            <a:off x="10230954" y="531067"/>
            <a:ext cx="1394466" cy="115803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727A511-7776-49C4-828C-D2EAAE9F8F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825304" y="643424"/>
            <a:ext cx="2318999" cy="9884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74911" y="2742049"/>
            <a:ext cx="2727668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rgbClr val="FF0000"/>
                </a:solidFill>
              </a:rPr>
              <a:t>Школа Здоровья</a:t>
            </a:r>
            <a:endParaRPr kumimoji="0" lang="ru-RU" sz="28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8593" y="5876798"/>
            <a:ext cx="29770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Безопасная среда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844" y="2807285"/>
            <a:ext cx="2022576" cy="359273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276" y="2600050"/>
            <a:ext cx="1925143" cy="341966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4858" y="3538249"/>
            <a:ext cx="2123051" cy="312024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655" y="1872568"/>
            <a:ext cx="2507476" cy="333136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100" y="3265267"/>
            <a:ext cx="2603595" cy="347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76609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/>
          <p:cNvSpPr txBox="1">
            <a:spLocks noGrp="1"/>
          </p:cNvSpPr>
          <p:nvPr>
            <p:ph type="ctrTitle"/>
          </p:nvPr>
        </p:nvSpPr>
        <p:spPr>
          <a:xfrm>
            <a:off x="3793658" y="1728893"/>
            <a:ext cx="8011236" cy="1013156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/>
            </a:lvl1pPr>
          </a:lstStyle>
          <a:p>
            <a:pPr algn="ctr"/>
            <a:r>
              <a:rPr lang="ru-RU" sz="2800" dirty="0" smtClean="0"/>
              <a:t>Реализация дополнительных программ</a:t>
            </a:r>
            <a:br>
              <a:rPr lang="ru-RU" sz="2800" dirty="0" smtClean="0"/>
            </a:br>
            <a:r>
              <a:rPr lang="ru-RU" sz="2800" dirty="0" smtClean="0"/>
              <a:t> центра Точка Роста</a:t>
            </a:r>
            <a:endParaRPr sz="2800" dirty="0"/>
          </a:p>
        </p:txBody>
      </p:sp>
      <p:pic>
        <p:nvPicPr>
          <p:cNvPr id="36" name="Рисунок 5" descr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8125" y="495141"/>
            <a:ext cx="1075735" cy="119396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BE91B1B-5AA9-4DFB-9EC5-E0030534BF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169"/>
          <a:stretch/>
        </p:blipFill>
        <p:spPr>
          <a:xfrm>
            <a:off x="0" y="0"/>
            <a:ext cx="3966562" cy="18272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73A178E-6DC7-4D4E-9EC5-7065FA1558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701"/>
          <a:stretch/>
        </p:blipFill>
        <p:spPr>
          <a:xfrm>
            <a:off x="10230954" y="531067"/>
            <a:ext cx="1394466" cy="115803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727A511-7776-49C4-828C-D2EAAE9F8F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825304" y="643424"/>
            <a:ext cx="2318999" cy="9884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74911" y="2742049"/>
            <a:ext cx="3737560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solidFill>
                  <a:srgbClr val="FF0000"/>
                </a:solidFill>
              </a:rPr>
              <a:t>LEGO-</a:t>
            </a:r>
            <a:r>
              <a:rPr lang="ru-RU" sz="2800" b="1" dirty="0" smtClean="0">
                <a:solidFill>
                  <a:srgbClr val="FF0000"/>
                </a:solidFill>
              </a:rPr>
              <a:t>конструирование</a:t>
            </a:r>
            <a:endParaRPr kumimoji="0" lang="ru-RU" sz="28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b="17945"/>
          <a:stretch/>
        </p:blipFill>
        <p:spPr>
          <a:xfrm>
            <a:off x="749758" y="1827297"/>
            <a:ext cx="2433865" cy="26628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8906" y="3522191"/>
            <a:ext cx="2431154" cy="32415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3759" y="2584287"/>
            <a:ext cx="2684521" cy="357936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060" y="3265267"/>
            <a:ext cx="2249292" cy="29990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226" y="4038833"/>
            <a:ext cx="2092610" cy="278039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415" y="3755205"/>
            <a:ext cx="2141232" cy="285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9011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/>
          <p:cNvSpPr txBox="1">
            <a:spLocks noGrp="1"/>
          </p:cNvSpPr>
          <p:nvPr>
            <p:ph type="ctrTitle"/>
          </p:nvPr>
        </p:nvSpPr>
        <p:spPr>
          <a:xfrm>
            <a:off x="3793658" y="1728893"/>
            <a:ext cx="8011236" cy="1013156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/>
            </a:lvl1pPr>
          </a:lstStyle>
          <a:p>
            <a:pPr algn="ctr"/>
            <a:r>
              <a:rPr lang="ru-RU" sz="2800" dirty="0" smtClean="0"/>
              <a:t>Реализация дополнительных программ</a:t>
            </a:r>
            <a:br>
              <a:rPr lang="ru-RU" sz="2800" dirty="0" smtClean="0"/>
            </a:br>
            <a:r>
              <a:rPr lang="ru-RU" sz="2800" dirty="0" smtClean="0"/>
              <a:t> центра Точка Роста</a:t>
            </a:r>
            <a:endParaRPr sz="2800" dirty="0"/>
          </a:p>
        </p:txBody>
      </p:sp>
      <p:pic>
        <p:nvPicPr>
          <p:cNvPr id="36" name="Рисунок 5" descr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8125" y="495141"/>
            <a:ext cx="1075735" cy="119396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BE91B1B-5AA9-4DFB-9EC5-E0030534BF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169"/>
          <a:stretch/>
        </p:blipFill>
        <p:spPr>
          <a:xfrm>
            <a:off x="0" y="0"/>
            <a:ext cx="3966562" cy="18272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73A178E-6DC7-4D4E-9EC5-7065FA1558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701"/>
          <a:stretch/>
        </p:blipFill>
        <p:spPr>
          <a:xfrm>
            <a:off x="10230954" y="531067"/>
            <a:ext cx="1394466" cy="115803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727A511-7776-49C4-828C-D2EAAE9F8F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825304" y="643424"/>
            <a:ext cx="2318999" cy="9884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74911" y="2742049"/>
            <a:ext cx="7184016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</a:rPr>
              <a:t>D – </a:t>
            </a:r>
            <a:r>
              <a:rPr lang="ru-RU" sz="2800" b="1" dirty="0" smtClean="0">
                <a:solidFill>
                  <a:srgbClr val="FF0000"/>
                </a:solidFill>
              </a:rPr>
              <a:t>моделирование в программе </a:t>
            </a:r>
            <a:r>
              <a:rPr lang="en-US" sz="2800" b="1" dirty="0">
                <a:solidFill>
                  <a:srgbClr val="FF0000"/>
                </a:solidFill>
              </a:rPr>
              <a:t>Fusion</a:t>
            </a:r>
            <a:r>
              <a:rPr lang="en-US" sz="2800" dirty="0">
                <a:solidFill>
                  <a:srgbClr val="FF0000"/>
                </a:solidFill>
              </a:rPr>
              <a:t> </a:t>
            </a:r>
            <a:r>
              <a:rPr lang="en-US" sz="2800" b="1" dirty="0">
                <a:solidFill>
                  <a:srgbClr val="FF0000"/>
                </a:solidFill>
              </a:rPr>
              <a:t>360</a:t>
            </a:r>
            <a:endParaRPr kumimoji="0" lang="ru-RU" sz="28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Calibri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81" y="1728893"/>
            <a:ext cx="2476358" cy="33018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034" y="4156137"/>
            <a:ext cx="3923410" cy="27279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860" y="3379798"/>
            <a:ext cx="2418811" cy="32250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017" y="3417994"/>
            <a:ext cx="2494106" cy="332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7326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/>
          <p:cNvSpPr txBox="1">
            <a:spLocks noGrp="1"/>
          </p:cNvSpPr>
          <p:nvPr>
            <p:ph type="ctrTitle"/>
          </p:nvPr>
        </p:nvSpPr>
        <p:spPr>
          <a:xfrm>
            <a:off x="1583742" y="1995271"/>
            <a:ext cx="10201874" cy="165254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/>
            </a:lvl1pPr>
          </a:lstStyle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Изучение электроприборов на уроке технологии</a:t>
            </a:r>
            <a:endParaRPr sz="2800" dirty="0">
              <a:solidFill>
                <a:srgbClr val="FF0000"/>
              </a:solidFill>
            </a:endParaRPr>
          </a:p>
        </p:txBody>
      </p:sp>
      <p:pic>
        <p:nvPicPr>
          <p:cNvPr id="36" name="Рисунок 5" descr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8125" y="495141"/>
            <a:ext cx="1075735" cy="119396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9" name="Параллелограмм 10"/>
          <p:cNvSpPr/>
          <p:nvPr/>
        </p:nvSpPr>
        <p:spPr>
          <a:xfrm rot="18635451">
            <a:off x="-901717" y="4560946"/>
            <a:ext cx="3244732" cy="11579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BE91B1B-5AA9-4DFB-9EC5-E0030534BF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169"/>
          <a:stretch/>
        </p:blipFill>
        <p:spPr>
          <a:xfrm>
            <a:off x="0" y="0"/>
            <a:ext cx="3966562" cy="18272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73A178E-6DC7-4D4E-9EC5-7065FA1558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701"/>
          <a:stretch/>
        </p:blipFill>
        <p:spPr>
          <a:xfrm>
            <a:off x="10230954" y="531067"/>
            <a:ext cx="1394466" cy="115803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727A511-7776-49C4-828C-D2EAAE9F8F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825304" y="643424"/>
            <a:ext cx="2318999" cy="98848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1734"/>
            <a:ext cx="2502199" cy="33362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199" y="2616338"/>
            <a:ext cx="2319801" cy="30930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860" y="3216839"/>
            <a:ext cx="2469858" cy="32931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909" y="2653005"/>
            <a:ext cx="2434951" cy="32466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01" y="3647820"/>
            <a:ext cx="2432912" cy="324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3495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spe:Receivers xmlns:spe="http://schemas.microsoft.com/sharepoint/event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C4C752C959DD514298E5C453E15F9CA9" ma:contentTypeVersion="49" ma:contentTypeDescription="Создание документа." ma:contentTypeScope="" ma:versionID="32a5f9df0111e5832ffd5bfc22849e91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644226da6f114a0b9638dd6372d57a13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21B2A81-BB9F-489A-B450-7664F386C85D}"/>
</file>

<file path=customXml/itemProps2.xml><?xml version="1.0" encoding="utf-8"?>
<ds:datastoreItem xmlns:ds="http://schemas.openxmlformats.org/officeDocument/2006/customXml" ds:itemID="{4EBF79F8-A14F-4BEC-9080-D4119BCCB554}"/>
</file>

<file path=customXml/itemProps3.xml><?xml version="1.0" encoding="utf-8"?>
<ds:datastoreItem xmlns:ds="http://schemas.openxmlformats.org/officeDocument/2006/customXml" ds:itemID="{77BFF515-F6CD-43F8-9993-13F5AAB9B620}"/>
</file>

<file path=customXml/itemProps4.xml><?xml version="1.0" encoding="utf-8"?>
<ds:datastoreItem xmlns:ds="http://schemas.openxmlformats.org/officeDocument/2006/customXml" ds:itemID="{A80B8AC4-2D19-4421-A11B-04080FBC4F44}"/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74</Words>
  <Application>Microsoft Office PowerPoint</Application>
  <PresentationFormat>Широкоэкранный</PresentationFormat>
  <Paragraphs>19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Arial</vt:lpstr>
      <vt:lpstr>Calibri</vt:lpstr>
      <vt:lpstr>Тема Office</vt:lpstr>
      <vt:lpstr>Семинар-практикума для обучающихся МОУ Кренёвская СОШ на базе ЦЕНТРА ОБРАЗОВАНИЯ ЦИФРОВОГО И ГУМАНИТАРНОГО ПРОФИЛЕЙ «ТОЧКА РОСТА» </vt:lpstr>
      <vt:lpstr>Презентация PowerPoint</vt:lpstr>
      <vt:lpstr>Презентация PowerPoint</vt:lpstr>
      <vt:lpstr>Реализация дополнительных программ  центра Точка Роста</vt:lpstr>
      <vt:lpstr>Реализация дополнительных программ  центра Точка Роста</vt:lpstr>
      <vt:lpstr>Реализация дополнительных программ  центра Точка Роста</vt:lpstr>
      <vt:lpstr>Реализация дополнительных программ  центра Точка Роста</vt:lpstr>
      <vt:lpstr>Реализация дополнительных программ  центра Точка Роста</vt:lpstr>
      <vt:lpstr>Изучение электроприборов на уроке технологии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Марафон открытий  Центров образования цифрового  и гуманитарного профилей  «Точка роста»</dc:title>
  <dc:creator>user</dc:creator>
  <cp:lastModifiedBy>user</cp:lastModifiedBy>
  <cp:revision>18</cp:revision>
  <dcterms:modified xsi:type="dcterms:W3CDTF">2020-11-25T16:32:43Z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0x010100C4C752C959DD514298E5C453E15F9CA9</vt:lpwstr>
  </property>
</Properties>
</file>