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5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2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6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3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9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3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9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3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3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1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E5A55F-2323-4400-A28E-4D72F47E97F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2BAE8-FA0F-4BC7-BC1E-FA7F9C66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0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83" y="0"/>
            <a:ext cx="9704717" cy="6858000"/>
          </a:xfrm>
          <a:prstGeom prst="rect">
            <a:avLst/>
          </a:prstGeom>
        </p:spPr>
      </p:pic>
      <p:pic>
        <p:nvPicPr>
          <p:cNvPr id="1026" name="Picture 2" descr="http://nov-og-school19.ucoz.ru/2020/Logotip_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51312" cy="18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7384" y="1133896"/>
            <a:ext cx="65236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канун Нового года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23 декабря 2020 года в  12:00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для обучающихся МОУ </a:t>
            </a:r>
            <a:r>
              <a:rPr lang="ru-RU" sz="2800" dirty="0" err="1" smtClean="0">
                <a:solidFill>
                  <a:schemeClr val="bg1"/>
                </a:solidFill>
              </a:rPr>
              <a:t>Кренёвская</a:t>
            </a:r>
            <a:r>
              <a:rPr lang="ru-RU" sz="2800" dirty="0" smtClean="0">
                <a:solidFill>
                  <a:schemeClr val="bg1"/>
                </a:solidFill>
              </a:rPr>
              <a:t> СОШ в Центре «Точка роста»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МОУ Барановская СОШ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реализуется  проект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«Новогодний марафон. С Новым годом!» </a:t>
            </a:r>
          </a:p>
        </p:txBody>
      </p:sp>
    </p:spTree>
    <p:extLst>
      <p:ext uri="{BB962C8B-B14F-4D97-AF65-F5344CB8AC3E}">
        <p14:creationId xmlns:p14="http://schemas.microsoft.com/office/powerpoint/2010/main" val="2603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0" y="218364"/>
            <a:ext cx="9724610" cy="6528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ov-og-school19.ucoz.ru/2020/Logotip_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22" y="0"/>
            <a:ext cx="2551312" cy="18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9394" y="1380068"/>
            <a:ext cx="53945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12:00 – 12:20 – встреча гостей, обед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12:20 – 12:25 – организационный момент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12:30 – 13.00 – работа мастерских: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Мастер-класс по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диджеингу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«Новогодний калейдоскоп» (педагог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дополнительного образования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Д.С.Хазов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Мастер-класс «Знакомство с программой MS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Publisher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создание Новогоднего календаря» (педагог дополнительного образования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И.Н.Голунова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4. 13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:00 – 13:15 -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VR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Новогодний (ученик 9 класса Сабуров Владимир, педагог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допобразования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О.А.Зиновьева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 13:20 – 13:40 – работа фотостудии (педагог-организатор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Е.С.Чайкина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 – фотосессия в новогодней фотозоне центра «Точка роста»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6. 13:40 – 13:45 - рефлексия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C752C959DD514298E5C453E15F9CA9" ma:contentTypeVersion="49" ma:contentTypeDescription="Создание документа." ma:contentTypeScope="" ma:versionID="32a5f9df0111e5832ffd5bfc22849e9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4778A-2632-4FAF-8A4F-6A11F5462355}"/>
</file>

<file path=customXml/itemProps2.xml><?xml version="1.0" encoding="utf-8"?>
<ds:datastoreItem xmlns:ds="http://schemas.openxmlformats.org/officeDocument/2006/customXml" ds:itemID="{CB2374E0-A68A-401A-B149-8095105DB21D}"/>
</file>

<file path=customXml/itemProps3.xml><?xml version="1.0" encoding="utf-8"?>
<ds:datastoreItem xmlns:ds="http://schemas.openxmlformats.org/officeDocument/2006/customXml" ds:itemID="{776101B9-01A5-46C6-A432-C36AA0C6C3A8}"/>
</file>

<file path=customXml/itemProps4.xml><?xml version="1.0" encoding="utf-8"?>
<ds:datastoreItem xmlns:ds="http://schemas.openxmlformats.org/officeDocument/2006/customXml" ds:itemID="{2489B051-5F20-49AD-9BE0-1D4223C3264A}"/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37</TotalTime>
  <Words>134</Words>
  <Application>Microsoft Office PowerPoint</Application>
  <PresentationFormat>Широкоэкранный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Corbel</vt:lpstr>
      <vt:lpstr>Wingdings</vt:lpstr>
      <vt:lpstr>Параллакс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2020-12-20T15:21:20Z</dcterms:created>
  <dcterms:modified xsi:type="dcterms:W3CDTF">2020-12-20T15:59:42Z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0x010100C4C752C959DD514298E5C453E15F9CA9</vt:lpwstr>
  </property>
</Properties>
</file>