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6E1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11" Type="http://schemas.openxmlformats.org/officeDocument/2006/relationships/customXml" Target="../customXml/item4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3F8B2-F0CB-4E2A-B2A5-CFE0EB85828C}" type="datetimeFigureOut">
              <a:rPr lang="ru-RU" smtClean="0"/>
              <a:pPr/>
              <a:t>14.02.2021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A6ABF-14C0-45A2-BBD0-5CB8822CCD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3F8B2-F0CB-4E2A-B2A5-CFE0EB85828C}" type="datetimeFigureOut">
              <a:rPr lang="ru-RU" smtClean="0"/>
              <a:pPr/>
              <a:t>14.02.2021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A6ABF-14C0-45A2-BBD0-5CB8822CCD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3F8B2-F0CB-4E2A-B2A5-CFE0EB85828C}" type="datetimeFigureOut">
              <a:rPr lang="ru-RU" smtClean="0"/>
              <a:pPr/>
              <a:t>14.02.2021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A6ABF-14C0-45A2-BBD0-5CB8822CCD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3F8B2-F0CB-4E2A-B2A5-CFE0EB85828C}" type="datetimeFigureOut">
              <a:rPr lang="ru-RU" smtClean="0"/>
              <a:pPr/>
              <a:t>14.02.2021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A6ABF-14C0-45A2-BBD0-5CB8822CCD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3F8B2-F0CB-4E2A-B2A5-CFE0EB85828C}" type="datetimeFigureOut">
              <a:rPr lang="ru-RU" smtClean="0"/>
              <a:pPr/>
              <a:t>14.02.2021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A6ABF-14C0-45A2-BBD0-5CB8822CCD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3F8B2-F0CB-4E2A-B2A5-CFE0EB85828C}" type="datetimeFigureOut">
              <a:rPr lang="ru-RU" smtClean="0"/>
              <a:pPr/>
              <a:t>14.02.2021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A6ABF-14C0-45A2-BBD0-5CB8822CCD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3F8B2-F0CB-4E2A-B2A5-CFE0EB85828C}" type="datetimeFigureOut">
              <a:rPr lang="ru-RU" smtClean="0"/>
              <a:pPr/>
              <a:t>14.02.2021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A6ABF-14C0-45A2-BBD0-5CB8822CCD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3F8B2-F0CB-4E2A-B2A5-CFE0EB85828C}" type="datetimeFigureOut">
              <a:rPr lang="ru-RU" smtClean="0"/>
              <a:pPr/>
              <a:t>14.02.2021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A6ABF-14C0-45A2-BBD0-5CB8822CCD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3F8B2-F0CB-4E2A-B2A5-CFE0EB85828C}" type="datetimeFigureOut">
              <a:rPr lang="ru-RU" smtClean="0"/>
              <a:pPr/>
              <a:t>14.02.2021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A6ABF-14C0-45A2-BBD0-5CB8822CCD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3F8B2-F0CB-4E2A-B2A5-CFE0EB85828C}" type="datetimeFigureOut">
              <a:rPr lang="ru-RU" smtClean="0"/>
              <a:pPr/>
              <a:t>14.02.2021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A6ABF-14C0-45A2-BBD0-5CB8822CCD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3F8B2-F0CB-4E2A-B2A5-CFE0EB85828C}" type="datetimeFigureOut">
              <a:rPr lang="ru-RU" smtClean="0"/>
              <a:pPr/>
              <a:t>14.02.2021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A6ABF-14C0-45A2-BBD0-5CB8822CCD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gi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03F8B2-F0CB-4E2A-B2A5-CFE0EB85828C}" type="datetimeFigureOut">
              <a:rPr lang="ru-RU" smtClean="0"/>
              <a:pPr/>
              <a:t>14.02.2021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DA6ABF-14C0-45A2-BBD0-5CB8822CCD9E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13314" name="Picture 2" descr="http://abali.ru/wp-content/uploads/2012/11/zolotiy_zvezdy_1024x768.jpg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8" name="Прямоугольник с двумя скругленными противолежащими углами 7"/>
          <p:cNvSpPr/>
          <p:nvPr userDrawn="1"/>
        </p:nvSpPr>
        <p:spPr>
          <a:xfrm>
            <a:off x="642910" y="785794"/>
            <a:ext cx="7858180" cy="5429288"/>
          </a:xfrm>
          <a:prstGeom prst="round2DiagRect">
            <a:avLst/>
          </a:prstGeom>
          <a:solidFill>
            <a:srgbClr val="26E1E6">
              <a:alpha val="92000"/>
            </a:srgbClr>
          </a:solidFill>
          <a:ln w="63500">
            <a:solidFill>
              <a:srgbClr val="FFFF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3322" name="Picture 10" descr="http://druzhkivka-dnz23.edukit.dn.ua/files2/images/1550194dee2f.gif?size=11"/>
          <p:cNvPicPr>
            <a:picLocks noChangeAspect="1" noChangeArrowheads="1" noCrop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 rot="19394387">
            <a:off x="814123" y="1099884"/>
            <a:ext cx="1214426" cy="1214426"/>
          </a:xfrm>
          <a:prstGeom prst="rect">
            <a:avLst/>
          </a:prstGeom>
          <a:noFill/>
        </p:spPr>
      </p:pic>
      <p:pic>
        <p:nvPicPr>
          <p:cNvPr id="17" name="Picture 10" descr="http://druzhkivka-dnz23.edukit.dn.ua/files2/images/1550194dee2f.gif?size=11"/>
          <p:cNvPicPr>
            <a:picLocks noChangeAspect="1" noChangeArrowheads="1" noCrop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 rot="18425872">
            <a:off x="671958" y="2386477"/>
            <a:ext cx="1214426" cy="1214426"/>
          </a:xfrm>
          <a:prstGeom prst="rect">
            <a:avLst/>
          </a:prstGeom>
          <a:noFill/>
        </p:spPr>
      </p:pic>
      <p:pic>
        <p:nvPicPr>
          <p:cNvPr id="18" name="Picture 10" descr="http://druzhkivka-dnz23.edukit.dn.ua/files2/images/1550194dee2f.gif?size=11"/>
          <p:cNvPicPr>
            <a:picLocks noChangeAspect="1" noChangeArrowheads="1" noCrop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 rot="18248943">
            <a:off x="714348" y="3714752"/>
            <a:ext cx="1214426" cy="1214426"/>
          </a:xfrm>
          <a:prstGeom prst="rect">
            <a:avLst/>
          </a:prstGeom>
          <a:noFill/>
        </p:spPr>
      </p:pic>
      <p:pic>
        <p:nvPicPr>
          <p:cNvPr id="19" name="Picture 10" descr="http://druzhkivka-dnz23.edukit.dn.ua/files2/images/1550194dee2f.gif?size=11"/>
          <p:cNvPicPr>
            <a:picLocks noChangeAspect="1" noChangeArrowheads="1" noCrop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 rot="18133987">
            <a:off x="714348" y="4857760"/>
            <a:ext cx="1214426" cy="1214426"/>
          </a:xfrm>
          <a:prstGeom prst="rect">
            <a:avLst/>
          </a:prstGeom>
          <a:noFill/>
        </p:spPr>
      </p:pic>
      <p:pic>
        <p:nvPicPr>
          <p:cNvPr id="21" name="Picture 10" descr="http://druzhkivka-dnz23.edukit.dn.ua/files2/images/1550194dee2f.gif?size=11"/>
          <p:cNvPicPr>
            <a:picLocks noChangeAspect="1" noChangeArrowheads="1" noCrop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 rot="3624661">
            <a:off x="7292969" y="1149310"/>
            <a:ext cx="1214426" cy="1214426"/>
          </a:xfrm>
          <a:prstGeom prst="rect">
            <a:avLst/>
          </a:prstGeom>
          <a:noFill/>
        </p:spPr>
      </p:pic>
      <p:pic>
        <p:nvPicPr>
          <p:cNvPr id="22" name="Picture 10" descr="http://druzhkivka-dnz23.edukit.dn.ua/files2/images/1550194dee2f.gif?size=11"/>
          <p:cNvPicPr>
            <a:picLocks noChangeAspect="1" noChangeArrowheads="1" noCrop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 rot="6790770">
            <a:off x="7262319" y="2333106"/>
            <a:ext cx="1214426" cy="1214426"/>
          </a:xfrm>
          <a:prstGeom prst="rect">
            <a:avLst/>
          </a:prstGeom>
          <a:noFill/>
        </p:spPr>
      </p:pic>
      <p:pic>
        <p:nvPicPr>
          <p:cNvPr id="23" name="Picture 10" descr="http://druzhkivka-dnz23.edukit.dn.ua/files2/images/1550194dee2f.gif?size=11"/>
          <p:cNvPicPr>
            <a:picLocks noChangeAspect="1" noChangeArrowheads="1" noCrop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 rot="6790770">
            <a:off x="7190882" y="3618990"/>
            <a:ext cx="1214426" cy="1214426"/>
          </a:xfrm>
          <a:prstGeom prst="rect">
            <a:avLst/>
          </a:prstGeom>
          <a:noFill/>
        </p:spPr>
      </p:pic>
      <p:pic>
        <p:nvPicPr>
          <p:cNvPr id="24" name="Picture 10" descr="http://druzhkivka-dnz23.edukit.dn.ua/files2/images/1550194dee2f.gif?size=11"/>
          <p:cNvPicPr>
            <a:picLocks noChangeAspect="1" noChangeArrowheads="1" noCrop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 rot="6790770">
            <a:off x="7262321" y="4833436"/>
            <a:ext cx="1214426" cy="1214426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5"/>
          <p:cNvSpPr txBox="1"/>
          <p:nvPr/>
        </p:nvSpPr>
        <p:spPr>
          <a:xfrm>
            <a:off x="428596" y="1228397"/>
            <a:ext cx="828680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</a:t>
            </a:r>
            <a:endParaRPr lang="kk-KZ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kk-KZ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kk-KZ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kk-KZ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kk-KZ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kk-KZ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167529" y="1028342"/>
            <a:ext cx="5328592" cy="501675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kk-KZ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17 февраля </a:t>
            </a:r>
            <a:r>
              <a:rPr lang="ru-RU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2021 года в  12:00 </a:t>
            </a:r>
            <a:br>
              <a:rPr lang="ru-RU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для обучающихся МОУ </a:t>
            </a:r>
            <a:r>
              <a:rPr lang="ru-RU" sz="32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Кренёвская</a:t>
            </a:r>
            <a:r>
              <a:rPr lang="ru-RU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СОШ в Центре «Точка роста» </a:t>
            </a:r>
            <a:br>
              <a:rPr lang="ru-RU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МОУ Барановская СОШ </a:t>
            </a:r>
            <a:br>
              <a:rPr lang="ru-RU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состоится работа мастерских, посвященных </a:t>
            </a:r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астрономии «Мы – дети Галактики</a:t>
            </a:r>
            <a:r>
              <a:rPr lang="kk-KZ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”</a:t>
            </a:r>
            <a:endParaRPr lang="ru-RU" sz="3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976" y="2382559"/>
            <a:ext cx="2163760" cy="153890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07704" y="836712"/>
            <a:ext cx="5263411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chemeClr val="tx2"/>
                </a:solidFill>
              </a:rPr>
              <a:t>1. 12:00 </a:t>
            </a:r>
            <a:r>
              <a:rPr lang="ru-RU" b="1" dirty="0">
                <a:solidFill>
                  <a:schemeClr val="tx2"/>
                </a:solidFill>
              </a:rPr>
              <a:t>– </a:t>
            </a:r>
            <a:r>
              <a:rPr lang="ru-RU" b="1" dirty="0" smtClean="0">
                <a:solidFill>
                  <a:schemeClr val="tx2"/>
                </a:solidFill>
              </a:rPr>
              <a:t>12:15 </a:t>
            </a:r>
            <a:r>
              <a:rPr lang="ru-RU" b="1" dirty="0">
                <a:solidFill>
                  <a:schemeClr val="tx2"/>
                </a:solidFill>
              </a:rPr>
              <a:t>– встреча гостей, обед</a:t>
            </a:r>
            <a:br>
              <a:rPr lang="ru-RU" b="1" dirty="0">
                <a:solidFill>
                  <a:schemeClr val="tx2"/>
                </a:solidFill>
              </a:rPr>
            </a:br>
            <a:r>
              <a:rPr lang="ru-RU" b="1" dirty="0">
                <a:solidFill>
                  <a:schemeClr val="tx2"/>
                </a:solidFill>
              </a:rPr>
              <a:t>2. </a:t>
            </a:r>
            <a:r>
              <a:rPr lang="ru-RU" b="1" dirty="0" smtClean="0">
                <a:solidFill>
                  <a:schemeClr val="tx2"/>
                </a:solidFill>
              </a:rPr>
              <a:t>12:15 </a:t>
            </a:r>
            <a:r>
              <a:rPr lang="ru-RU" b="1" dirty="0">
                <a:solidFill>
                  <a:schemeClr val="tx2"/>
                </a:solidFill>
              </a:rPr>
              <a:t>– </a:t>
            </a:r>
            <a:r>
              <a:rPr lang="ru-RU" b="1" dirty="0" smtClean="0">
                <a:solidFill>
                  <a:schemeClr val="tx2"/>
                </a:solidFill>
              </a:rPr>
              <a:t>12:20 </a:t>
            </a:r>
            <a:r>
              <a:rPr lang="ru-RU" b="1" dirty="0">
                <a:solidFill>
                  <a:schemeClr val="tx2"/>
                </a:solidFill>
              </a:rPr>
              <a:t>– организационный момент</a:t>
            </a:r>
            <a:br>
              <a:rPr lang="ru-RU" b="1" dirty="0">
                <a:solidFill>
                  <a:schemeClr val="tx2"/>
                </a:solidFill>
              </a:rPr>
            </a:br>
            <a:r>
              <a:rPr lang="ru-RU" b="1" dirty="0">
                <a:solidFill>
                  <a:schemeClr val="tx2"/>
                </a:solidFill>
              </a:rPr>
              <a:t>3. </a:t>
            </a:r>
            <a:r>
              <a:rPr lang="ru-RU" b="1" dirty="0" smtClean="0">
                <a:solidFill>
                  <a:schemeClr val="tx2"/>
                </a:solidFill>
              </a:rPr>
              <a:t>12:20 </a:t>
            </a:r>
            <a:r>
              <a:rPr lang="ru-RU" b="1" dirty="0">
                <a:solidFill>
                  <a:schemeClr val="tx2"/>
                </a:solidFill>
              </a:rPr>
              <a:t>– </a:t>
            </a:r>
            <a:r>
              <a:rPr lang="ru-RU" b="1" dirty="0" smtClean="0">
                <a:solidFill>
                  <a:schemeClr val="tx2"/>
                </a:solidFill>
              </a:rPr>
              <a:t>13.05 </a:t>
            </a:r>
            <a:r>
              <a:rPr lang="ru-RU" b="1" dirty="0">
                <a:solidFill>
                  <a:schemeClr val="tx2"/>
                </a:solidFill>
              </a:rPr>
              <a:t>– </a:t>
            </a:r>
            <a:r>
              <a:rPr lang="ru-RU" b="1" dirty="0" smtClean="0">
                <a:solidFill>
                  <a:schemeClr val="tx2"/>
                </a:solidFill>
              </a:rPr>
              <a:t>работа астрономических  </a:t>
            </a:r>
            <a:r>
              <a:rPr lang="ru-RU" b="1" dirty="0">
                <a:solidFill>
                  <a:schemeClr val="tx2"/>
                </a:solidFill>
              </a:rPr>
              <a:t>мастерских</a:t>
            </a:r>
            <a:r>
              <a:rPr lang="ru-RU" b="1" dirty="0" smtClean="0">
                <a:solidFill>
                  <a:schemeClr val="tx2"/>
                </a:solidFill>
              </a:rPr>
              <a:t>: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b="1" dirty="0" smtClean="0">
                <a:solidFill>
                  <a:schemeClr val="tx2"/>
                </a:solidFill>
              </a:rPr>
              <a:t>«Виртуальный планетарий» (педагог </a:t>
            </a:r>
            <a:r>
              <a:rPr lang="ru-RU" b="1" dirty="0">
                <a:solidFill>
                  <a:schemeClr val="tx2"/>
                </a:solidFill>
              </a:rPr>
              <a:t>дополнительного образования </a:t>
            </a:r>
            <a:r>
              <a:rPr lang="ru-RU" b="1" dirty="0" err="1" smtClean="0">
                <a:solidFill>
                  <a:schemeClr val="tx2"/>
                </a:solidFill>
              </a:rPr>
              <a:t>Ю.Е.Баранова</a:t>
            </a:r>
            <a:r>
              <a:rPr lang="ru-RU" b="1" dirty="0" smtClean="0">
                <a:solidFill>
                  <a:schemeClr val="tx2"/>
                </a:solidFill>
              </a:rPr>
              <a:t>, ученицы 10 класса Ирина </a:t>
            </a:r>
            <a:r>
              <a:rPr lang="ru-RU" b="1" dirty="0" err="1" smtClean="0">
                <a:solidFill>
                  <a:schemeClr val="tx2"/>
                </a:solidFill>
              </a:rPr>
              <a:t>Скородумова</a:t>
            </a:r>
            <a:r>
              <a:rPr lang="ru-RU" b="1" dirty="0" smtClean="0">
                <a:solidFill>
                  <a:schemeClr val="tx2"/>
                </a:solidFill>
              </a:rPr>
              <a:t> и Грицаева </a:t>
            </a:r>
            <a:r>
              <a:rPr lang="ru-RU" b="1" dirty="0" err="1" smtClean="0">
                <a:solidFill>
                  <a:schemeClr val="tx2"/>
                </a:solidFill>
              </a:rPr>
              <a:t>Мадина</a:t>
            </a:r>
            <a:r>
              <a:rPr lang="ru-RU" b="1" dirty="0" smtClean="0">
                <a:solidFill>
                  <a:schemeClr val="tx2"/>
                </a:solidFill>
              </a:rPr>
              <a:t>)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b="1" dirty="0" smtClean="0">
                <a:solidFill>
                  <a:schemeClr val="tx2"/>
                </a:solidFill>
              </a:rPr>
              <a:t>«Загадочные созвездия» - Звезды сквозь </a:t>
            </a:r>
            <a:r>
              <a:rPr lang="en-US" b="1" dirty="0" smtClean="0">
                <a:solidFill>
                  <a:schemeClr val="tx2"/>
                </a:solidFill>
              </a:rPr>
              <a:t>VR</a:t>
            </a:r>
            <a:r>
              <a:rPr lang="ru-RU" b="1" dirty="0" smtClean="0">
                <a:solidFill>
                  <a:schemeClr val="tx2"/>
                </a:solidFill>
              </a:rPr>
              <a:t>-очки и </a:t>
            </a:r>
            <a:r>
              <a:rPr lang="ru-RU" b="1" dirty="0" err="1" smtClean="0">
                <a:solidFill>
                  <a:schemeClr val="tx2"/>
                </a:solidFill>
              </a:rPr>
              <a:t>Лего_Созвездия</a:t>
            </a:r>
            <a:r>
              <a:rPr lang="ru-RU" b="1" dirty="0" smtClean="0">
                <a:solidFill>
                  <a:schemeClr val="tx2"/>
                </a:solidFill>
              </a:rPr>
              <a:t> </a:t>
            </a:r>
            <a:r>
              <a:rPr lang="ru-RU" b="1" dirty="0">
                <a:solidFill>
                  <a:schemeClr val="tx2"/>
                </a:solidFill>
              </a:rPr>
              <a:t>(ученик 9 класса Сабуров Владимир, педагог </a:t>
            </a:r>
            <a:r>
              <a:rPr lang="ru-RU" b="1" dirty="0" err="1">
                <a:solidFill>
                  <a:schemeClr val="tx2"/>
                </a:solidFill>
              </a:rPr>
              <a:t>допобразования</a:t>
            </a:r>
            <a:r>
              <a:rPr lang="ru-RU" b="1" dirty="0">
                <a:solidFill>
                  <a:schemeClr val="tx2"/>
                </a:solidFill>
              </a:rPr>
              <a:t> </a:t>
            </a:r>
            <a:r>
              <a:rPr lang="ru-RU" b="1" dirty="0" err="1" smtClean="0">
                <a:solidFill>
                  <a:schemeClr val="tx2"/>
                </a:solidFill>
              </a:rPr>
              <a:t>О.А.Зиновьева</a:t>
            </a:r>
            <a:r>
              <a:rPr lang="ru-RU" b="1" dirty="0" smtClean="0">
                <a:solidFill>
                  <a:schemeClr val="tx2"/>
                </a:solidFill>
              </a:rPr>
              <a:t>)</a:t>
            </a:r>
          </a:p>
          <a:p>
            <a:r>
              <a:rPr lang="ru-RU" b="1" dirty="0" smtClean="0">
                <a:solidFill>
                  <a:schemeClr val="tx2"/>
                </a:solidFill>
              </a:rPr>
              <a:t>4</a:t>
            </a:r>
            <a:r>
              <a:rPr lang="ru-RU" b="1" dirty="0">
                <a:solidFill>
                  <a:schemeClr val="tx2"/>
                </a:solidFill>
              </a:rPr>
              <a:t>. </a:t>
            </a:r>
            <a:r>
              <a:rPr lang="ru-RU" b="1" dirty="0" smtClean="0">
                <a:solidFill>
                  <a:schemeClr val="tx2"/>
                </a:solidFill>
              </a:rPr>
              <a:t>13:05 </a:t>
            </a:r>
            <a:r>
              <a:rPr lang="ru-RU" b="1" dirty="0">
                <a:solidFill>
                  <a:schemeClr val="tx2"/>
                </a:solidFill>
              </a:rPr>
              <a:t>– </a:t>
            </a:r>
            <a:r>
              <a:rPr lang="ru-RU" b="1" dirty="0" smtClean="0">
                <a:solidFill>
                  <a:schemeClr val="tx2"/>
                </a:solidFill>
              </a:rPr>
              <a:t>13:30 – </a:t>
            </a:r>
            <a:r>
              <a:rPr lang="en-US" b="1" dirty="0" smtClean="0">
                <a:solidFill>
                  <a:schemeClr val="tx2"/>
                </a:solidFill>
              </a:rPr>
              <a:t>VR</a:t>
            </a:r>
            <a:r>
              <a:rPr lang="ru-RU" b="1" dirty="0" smtClean="0">
                <a:solidFill>
                  <a:schemeClr val="tx2"/>
                </a:solidFill>
              </a:rPr>
              <a:t> -</a:t>
            </a:r>
            <a:r>
              <a:rPr lang="en-US" b="1" dirty="0" smtClean="0">
                <a:solidFill>
                  <a:schemeClr val="tx2"/>
                </a:solidFill>
              </a:rPr>
              <a:t> </a:t>
            </a:r>
            <a:r>
              <a:rPr lang="ru-RU" b="1" dirty="0" smtClean="0">
                <a:solidFill>
                  <a:schemeClr val="tx2"/>
                </a:solidFill>
              </a:rPr>
              <a:t>шлем</a:t>
            </a:r>
            <a:r>
              <a:rPr lang="en-US" b="1" dirty="0" smtClean="0">
                <a:solidFill>
                  <a:schemeClr val="tx2"/>
                </a:solidFill>
              </a:rPr>
              <a:t> </a:t>
            </a:r>
            <a:r>
              <a:rPr lang="en-US" b="1" dirty="0">
                <a:solidFill>
                  <a:schemeClr val="tx2"/>
                </a:solidFill>
              </a:rPr>
              <a:t>Vive </a:t>
            </a:r>
            <a:r>
              <a:rPr lang="en-US" b="1" dirty="0" smtClean="0">
                <a:solidFill>
                  <a:schemeClr val="tx2"/>
                </a:solidFill>
              </a:rPr>
              <a:t>Cosmos</a:t>
            </a:r>
            <a:r>
              <a:rPr lang="ru-RU" b="1" dirty="0" smtClean="0">
                <a:solidFill>
                  <a:schemeClr val="tx2"/>
                </a:solidFill>
              </a:rPr>
              <a:t>_Виртуальная космическая игра (Иван Александрович Соловьев)</a:t>
            </a:r>
            <a:r>
              <a:rPr lang="ru-RU" b="1" dirty="0">
                <a:solidFill>
                  <a:schemeClr val="tx2"/>
                </a:solidFill>
              </a:rPr>
              <a:t/>
            </a:r>
            <a:br>
              <a:rPr lang="ru-RU" b="1" dirty="0">
                <a:solidFill>
                  <a:schemeClr val="tx2"/>
                </a:solidFill>
              </a:rPr>
            </a:br>
            <a:r>
              <a:rPr lang="ru-RU" b="1" dirty="0">
                <a:solidFill>
                  <a:schemeClr val="tx2"/>
                </a:solidFill>
              </a:rPr>
              <a:t>5. </a:t>
            </a:r>
            <a:r>
              <a:rPr lang="ru-RU" b="1" dirty="0" smtClean="0">
                <a:solidFill>
                  <a:schemeClr val="tx2"/>
                </a:solidFill>
              </a:rPr>
              <a:t>13:30 </a:t>
            </a:r>
            <a:r>
              <a:rPr lang="ru-RU" b="1" dirty="0">
                <a:solidFill>
                  <a:schemeClr val="tx2"/>
                </a:solidFill>
              </a:rPr>
              <a:t>– </a:t>
            </a:r>
            <a:r>
              <a:rPr lang="ru-RU" b="1" dirty="0" smtClean="0">
                <a:solidFill>
                  <a:schemeClr val="tx2"/>
                </a:solidFill>
              </a:rPr>
              <a:t>13:50 </a:t>
            </a:r>
            <a:r>
              <a:rPr lang="ru-RU" b="1" dirty="0">
                <a:solidFill>
                  <a:schemeClr val="tx2"/>
                </a:solidFill>
              </a:rPr>
              <a:t>– работа </a:t>
            </a:r>
            <a:r>
              <a:rPr lang="ru-RU" b="1" dirty="0" smtClean="0">
                <a:solidFill>
                  <a:schemeClr val="tx2"/>
                </a:solidFill>
              </a:rPr>
              <a:t>творческой мастерской </a:t>
            </a:r>
            <a:r>
              <a:rPr lang="ru-RU" b="1" dirty="0">
                <a:solidFill>
                  <a:schemeClr val="tx2"/>
                </a:solidFill>
              </a:rPr>
              <a:t>(педагог-организатор </a:t>
            </a:r>
            <a:r>
              <a:rPr lang="ru-RU" b="1" dirty="0" err="1" smtClean="0">
                <a:solidFill>
                  <a:schemeClr val="tx2"/>
                </a:solidFill>
              </a:rPr>
              <a:t>Е.С.Чайкина</a:t>
            </a:r>
            <a:r>
              <a:rPr lang="ru-RU" b="1" dirty="0" smtClean="0">
                <a:solidFill>
                  <a:schemeClr val="tx2"/>
                </a:solidFill>
              </a:rPr>
              <a:t>, ученики 10 класса </a:t>
            </a:r>
            <a:r>
              <a:rPr lang="ru-RU" b="1" dirty="0" err="1" smtClean="0">
                <a:solidFill>
                  <a:schemeClr val="tx2"/>
                </a:solidFill>
              </a:rPr>
              <a:t>Егорушин</a:t>
            </a:r>
            <a:r>
              <a:rPr lang="ru-RU" b="1" dirty="0" smtClean="0">
                <a:solidFill>
                  <a:schemeClr val="tx2"/>
                </a:solidFill>
              </a:rPr>
              <a:t> Александр и Филимонов Данил) </a:t>
            </a:r>
            <a:r>
              <a:rPr lang="ru-RU" b="1" dirty="0">
                <a:solidFill>
                  <a:schemeClr val="tx2"/>
                </a:solidFill>
              </a:rPr>
              <a:t/>
            </a:r>
            <a:br>
              <a:rPr lang="ru-RU" b="1" dirty="0">
                <a:solidFill>
                  <a:schemeClr val="tx2"/>
                </a:solidFill>
              </a:rPr>
            </a:br>
            <a:r>
              <a:rPr lang="ru-RU" b="1" dirty="0">
                <a:solidFill>
                  <a:schemeClr val="tx2"/>
                </a:solidFill>
              </a:rPr>
              <a:t>6. </a:t>
            </a:r>
            <a:r>
              <a:rPr lang="ru-RU" b="1" dirty="0" smtClean="0">
                <a:solidFill>
                  <a:schemeClr val="tx2"/>
                </a:solidFill>
              </a:rPr>
              <a:t>13:50 </a:t>
            </a:r>
            <a:r>
              <a:rPr lang="ru-RU" b="1" dirty="0">
                <a:solidFill>
                  <a:schemeClr val="tx2"/>
                </a:solidFill>
              </a:rPr>
              <a:t>– </a:t>
            </a:r>
            <a:r>
              <a:rPr lang="ru-RU" b="1" dirty="0" smtClean="0">
                <a:solidFill>
                  <a:schemeClr val="tx2"/>
                </a:solidFill>
              </a:rPr>
              <a:t>14:00 </a:t>
            </a:r>
            <a:r>
              <a:rPr lang="ru-RU" b="1" dirty="0">
                <a:solidFill>
                  <a:schemeClr val="tx2"/>
                </a:solidFill>
              </a:rPr>
              <a:t>- рефлексия</a:t>
            </a:r>
            <a:r>
              <a:rPr lang="ru-RU" sz="2000" b="1" dirty="0">
                <a:solidFill>
                  <a:schemeClr val="tx2"/>
                </a:solidFill>
              </a:rPr>
              <a:t/>
            </a:r>
            <a:br>
              <a:rPr lang="ru-RU" sz="2000" b="1" dirty="0">
                <a:solidFill>
                  <a:schemeClr val="tx2"/>
                </a:solidFill>
              </a:rPr>
            </a:br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76256" y="2348880"/>
            <a:ext cx="2164268" cy="153632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C4C752C959DD514298E5C453E15F9CA9" ma:contentTypeVersion="49" ma:contentTypeDescription="Создание документа." ma:contentTypeScope="" ma:versionID="32a5f9df0111e5832ffd5bfc22849e91">
  <xsd:schema xmlns:xsd="http://www.w3.org/2001/XMLSchema" xmlns:xs="http://www.w3.org/2001/XMLSchema" xmlns:p="http://schemas.microsoft.com/office/2006/metadata/properties" xmlns:ns2="4a252ca3-5a62-4c1c-90a6-29f4710e47f8" targetNamespace="http://schemas.microsoft.com/office/2006/metadata/properties" ma:root="true" ma:fieldsID="644226da6f114a0b9638dd6372d57a13" ns2:_="">
    <xsd:import namespace="4a252ca3-5a62-4c1c-90a6-29f4710e47f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a252ca3-5a62-4c1c-90a6-29f4710e47f8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Общий доступ с использованием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_dlc_DocId" ma:index="9" nillable="true" ma:displayName="Значение идентификатора документа" ma:description="Значение идентификатора документа, присвоенного данному элементу." ma:internalName="_dlc_DocId" ma:readOnly="true">
      <xsd:simpleType>
        <xsd:restriction base="dms:Text"/>
      </xsd:simpleType>
    </xsd:element>
    <xsd:element name="_dlc_DocIdUrl" ma:index="10" nillable="true" ma:displayName="Идентификатор документа" ma:description="Постоянная ссылка на этот документ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1" nillable="true" ma:displayName="Сохранить идентификатор" ma:description="Сохранять идентификатор при добавлении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spe:Receivers xmlns:spe="http://schemas.microsoft.com/sharepoint/events"/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0E51195-AE9E-4107-903C-B85DFA8539C4}"/>
</file>

<file path=customXml/itemProps2.xml><?xml version="1.0" encoding="utf-8"?>
<ds:datastoreItem xmlns:ds="http://schemas.openxmlformats.org/officeDocument/2006/customXml" ds:itemID="{AA51DA88-8B07-4B68-B0B4-743EE329DE91}"/>
</file>

<file path=customXml/itemProps3.xml><?xml version="1.0" encoding="utf-8"?>
<ds:datastoreItem xmlns:ds="http://schemas.openxmlformats.org/officeDocument/2006/customXml" ds:itemID="{5C5207F4-D783-4892-B120-23A0325A59BC}"/>
</file>

<file path=customXml/itemProps4.xml><?xml version="1.0" encoding="utf-8"?>
<ds:datastoreItem xmlns:ds="http://schemas.openxmlformats.org/officeDocument/2006/customXml" ds:itemID="{F800760A-7EE3-4646-A0FA-A1CCB0DFDCFF}"/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18</Words>
  <Application>Microsoft Office PowerPoint</Application>
  <PresentationFormat>Экран (4:3)</PresentationFormat>
  <Paragraphs>9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7" baseType="lpstr">
      <vt:lpstr>Arial</vt:lpstr>
      <vt:lpstr>Calibri</vt:lpstr>
      <vt:lpstr>Times New Roman</vt:lpstr>
      <vt:lpstr>Wingdings</vt:lpstr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user</cp:lastModifiedBy>
  <cp:revision>10</cp:revision>
  <dcterms:created xsi:type="dcterms:W3CDTF">2014-12-28T17:36:33Z</dcterms:created>
  <dcterms:modified xsi:type="dcterms:W3CDTF">2021-02-14T14:59:53Z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0x010100C4C752C959DD514298E5C453E15F9CA9</vt:lpwstr>
  </property>
</Properties>
</file>