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иблиотека" initials="б" lastIdx="1" clrIdx="0">
    <p:extLst>
      <p:ext uri="{19B8F6BF-5375-455C-9EA6-DF929625EA0E}">
        <p15:presenceInfo xmlns:p15="http://schemas.microsoft.com/office/powerpoint/2012/main" userId="библиоте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5T14:25:07.72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3C91-DEC2-4CA6-B4E4-E70486B4611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52421-86FE-47A9-8206-E09F36FBA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5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52421-86FE-47A9-8206-E09F36FBAB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2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8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7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2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64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1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820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0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2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6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3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3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0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0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9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0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1FA980-1EBB-4D4E-9DCA-28E2846DE67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C7F136-67BD-47AE-B5CA-227FE36F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89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6092" y="826477"/>
            <a:ext cx="10339753" cy="186397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5400" b="1" dirty="0" smtClean="0"/>
              <a:t>Сказочное путешествие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545623"/>
            <a:ext cx="6400800" cy="12455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Библиотечный урок по творчеству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К.И. Чуковского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5977" y="5618285"/>
            <a:ext cx="374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Библиотекарь </a:t>
            </a:r>
            <a:r>
              <a:rPr lang="ru-RU" sz="1600" dirty="0" err="1" smtClean="0"/>
              <a:t>Кокичева</a:t>
            </a:r>
            <a:r>
              <a:rPr lang="ru-RU" sz="1600" dirty="0" smtClean="0"/>
              <a:t> Н.Л.</a:t>
            </a:r>
            <a:br>
              <a:rPr lang="ru-RU" sz="1600" dirty="0" smtClean="0"/>
            </a:br>
            <a:r>
              <a:rPr lang="ru-RU" sz="1600" dirty="0" smtClean="0"/>
              <a:t>МОУСОШ №37 г. Буй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82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23900"/>
            <a:ext cx="3924300" cy="540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7426" y="1762125"/>
            <a:ext cx="6631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Мудрец в нём видел мудреца,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Глупец — глупца,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 — барана,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Овцу в нём видела овца,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обезьяну — обезьяна,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подвели к нему Федю Баратова,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Федя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неряху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увидел лохматого.</a:t>
            </a:r>
          </a:p>
        </p:txBody>
      </p:sp>
    </p:spTree>
    <p:extLst>
      <p:ext uri="{BB962C8B-B14F-4D97-AF65-F5344CB8AC3E}">
        <p14:creationId xmlns:p14="http://schemas.microsoft.com/office/powerpoint/2010/main" val="242536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27" y="676275"/>
            <a:ext cx="4018472" cy="532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101" y="1743075"/>
            <a:ext cx="6369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Курица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Курица-красавица у меня жила.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какая умная курица была!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Шила мне кафтаны, шила сапоги,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Сладкие, румяные пекла мне пироги.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управится, сядет у ворот —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Сказочку расскажет, песенку споёт.</a:t>
            </a:r>
          </a:p>
        </p:txBody>
      </p:sp>
    </p:spTree>
    <p:extLst>
      <p:ext uri="{BB962C8B-B14F-4D97-AF65-F5344CB8AC3E}">
        <p14:creationId xmlns:p14="http://schemas.microsoft.com/office/powerpoint/2010/main" val="32578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215" y="2329962"/>
            <a:ext cx="83211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Спасибо за внимание!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До новых встреч!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1" y="199107"/>
            <a:ext cx="3619500" cy="2035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1" y="4125519"/>
            <a:ext cx="3619500" cy="2291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749">
            <a:off x="539118" y="407229"/>
            <a:ext cx="1839828" cy="2279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615">
            <a:off x="9743250" y="386878"/>
            <a:ext cx="1937090" cy="2373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5" y="3953857"/>
            <a:ext cx="3302391" cy="2463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3953857"/>
            <a:ext cx="3623028" cy="24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2" y="695324"/>
            <a:ext cx="5171713" cy="5562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100" y="1571624"/>
            <a:ext cx="5095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имя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Корнейчуков      Николай Васильевич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марта 1882 года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Прожил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лет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2508"/>
            <a:ext cx="6055210" cy="3983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4382095"/>
            <a:ext cx="4181475" cy="2352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25" y="1000125"/>
            <a:ext cx="5038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Корнея Ивановича Чуковского в посёлке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Переделкино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Москвой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здесь с 1938 года (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лет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1994 года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7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6" y="247650"/>
            <a:ext cx="1877087" cy="2581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33" y="271459"/>
            <a:ext cx="1926750" cy="2581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24" y="247650"/>
            <a:ext cx="2004829" cy="2581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00" y="271459"/>
            <a:ext cx="1940258" cy="2581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7" y="4052883"/>
            <a:ext cx="1877086" cy="2562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00" y="4052884"/>
            <a:ext cx="1926750" cy="2562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36" y="4052882"/>
            <a:ext cx="1899768" cy="2562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33" y="4052884"/>
            <a:ext cx="1905000" cy="2562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25" y="266699"/>
            <a:ext cx="1873232" cy="25336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15" y="2068570"/>
            <a:ext cx="1971675" cy="2533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54" y="4067167"/>
            <a:ext cx="1809399" cy="25336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76" y="2069486"/>
            <a:ext cx="1973978" cy="25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9" y="936895"/>
            <a:ext cx="3590925" cy="4625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4100" y="1847851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«Тараканы прибегали,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стаканы выпивали,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букашки по три чашки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молоком и крендельком…»</a:t>
            </a:r>
          </a:p>
        </p:txBody>
      </p:sp>
    </p:spTree>
    <p:extLst>
      <p:ext uri="{BB962C8B-B14F-4D97-AF65-F5344CB8AC3E}">
        <p14:creationId xmlns:p14="http://schemas.microsoft.com/office/powerpoint/2010/main" val="149193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56" y="771525"/>
            <a:ext cx="3683794" cy="4914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2676" y="1981200"/>
            <a:ext cx="468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«Скачет сито по полям,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корыто по лугам.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лопатою метла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по улице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пошла…»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09" y="771526"/>
            <a:ext cx="3678691" cy="503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1750" y="2247900"/>
            <a:ext cx="42172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«Наступила темнота,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 за ворота: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 улицу попал -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Заблудился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пропал…»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7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19150"/>
            <a:ext cx="3870007" cy="5236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7950" y="2381251"/>
            <a:ext cx="4938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«Милый, милый людоед,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Смилуйся над нами,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дадим тебе конфет,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Чаю с сухарями!»</a:t>
            </a:r>
          </a:p>
        </p:txBody>
      </p:sp>
    </p:spTree>
    <p:extLst>
      <p:ext uri="{BB962C8B-B14F-4D97-AF65-F5344CB8AC3E}">
        <p14:creationId xmlns:p14="http://schemas.microsoft.com/office/powerpoint/2010/main" val="304315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72" y="809624"/>
            <a:ext cx="3908054" cy="5172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8875" y="2628900"/>
            <a:ext cx="561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«Ох, нелёгкая это работа-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болота тащить бегемота!»</a:t>
            </a:r>
          </a:p>
        </p:txBody>
      </p:sp>
    </p:spTree>
    <p:extLst>
      <p:ext uri="{BB962C8B-B14F-4D97-AF65-F5344CB8AC3E}">
        <p14:creationId xmlns:p14="http://schemas.microsoft.com/office/powerpoint/2010/main" val="29539054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S5QAU4VNKZPS-933443752-116</_dlc_DocId>
    <_dlc_DocIdUrl xmlns="6434c500-c195-4837-b047-5e71706d4cb2">
      <Url>http://www.eduportal44.ru/Buy/scool37/IBC/_layouts/15/DocIdRedir.aspx?ID=S5QAU4VNKZPS-933443752-116</Url>
      <Description>S5QAU4VNKZPS-933443752-116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27F020E25AF374DB36AFA6A68081E3F" ma:contentTypeVersion="0" ma:contentTypeDescription="Создание документа." ma:contentTypeScope="" ma:versionID="087852eef9349269c9175fba98063512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727227773e887ef2d8f497d5e752add4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35B93-03B0-4351-86BA-2913F37C51F8}"/>
</file>

<file path=customXml/itemProps2.xml><?xml version="1.0" encoding="utf-8"?>
<ds:datastoreItem xmlns:ds="http://schemas.openxmlformats.org/officeDocument/2006/customXml" ds:itemID="{BD25802F-C991-48C2-BF1A-1F7864917E5B}"/>
</file>

<file path=customXml/itemProps3.xml><?xml version="1.0" encoding="utf-8"?>
<ds:datastoreItem xmlns:ds="http://schemas.openxmlformats.org/officeDocument/2006/customXml" ds:itemID="{A4C68037-883A-4DDD-9030-9465DBEB51EA}"/>
</file>

<file path=customXml/itemProps4.xml><?xml version="1.0" encoding="utf-8"?>
<ds:datastoreItem xmlns:ds="http://schemas.openxmlformats.org/officeDocument/2006/customXml" ds:itemID="{3AB28217-4DB7-4CC1-A370-CE5EDA9BB2B6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418</TotalTime>
  <Words>101</Words>
  <Application>Microsoft Office PowerPoint</Application>
  <PresentationFormat>Широкоэкранный</PresentationFormat>
  <Paragraphs>36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Wingdings 3</vt:lpstr>
      <vt:lpstr>Сектор</vt:lpstr>
      <vt:lpstr>Сказочное 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Сказочное путешествие</dc:title>
  <dc:creator>библиотека</dc:creator>
  <cp:lastModifiedBy>библиотека</cp:lastModifiedBy>
  <cp:revision>30</cp:revision>
  <dcterms:created xsi:type="dcterms:W3CDTF">2022-03-24T09:53:36Z</dcterms:created>
  <dcterms:modified xsi:type="dcterms:W3CDTF">2022-03-31T07:11:08Z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4a434800-373b-4c40-bbc4-b0039a3e907c</vt:lpwstr>
  </property>
  <property fmtid="{D5CDD505-2E9C-101B-9397-08002B2CF9AE}" pid="3" name="ContentTypeId">
    <vt:lpwstr>0x010100C27F020E25AF374DB36AFA6A68081E3F</vt:lpwstr>
  </property>
</Properties>
</file>