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5" r:id="rId6"/>
    <p:sldId id="266" r:id="rId7"/>
    <p:sldId id="269" r:id="rId8"/>
    <p:sldId id="267" r:id="rId9"/>
    <p:sldId id="268" r:id="rId10"/>
    <p:sldId id="270" r:id="rId11"/>
    <p:sldId id="271" r:id="rId12"/>
    <p:sldId id="272" r:id="rId13"/>
    <p:sldId id="273" r:id="rId14"/>
    <p:sldId id="274" r:id="rId15"/>
  </p:sldIdLst>
  <p:sldSz cx="12192000" cy="6858000"/>
  <p:notesSz cx="6797675" cy="9926638"/>
  <p:embeddedFontLs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ARICm9c50sXNt6TiF69vC4ney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1FBEE1-D3E6-4179-AB93-B645142B18F0}">
  <a:tblStyle styleId="{941FBEE1-D3E6-4179-AB93-B645142B18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784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61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73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05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92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16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04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82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51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03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91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55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44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42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/>
        </p:nvSpPr>
        <p:spPr>
          <a:xfrm>
            <a:off x="344018" y="385008"/>
            <a:ext cx="1737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ШКОЛА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НОВЫХ ТЕХНОЛОГИЙ</a:t>
            </a:r>
            <a:endParaRPr/>
          </a:p>
        </p:txBody>
      </p:sp>
      <p:pic>
        <p:nvPicPr>
          <p:cNvPr id="19" name="Google Shape;19;p12" descr="Расширение бизнеса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924" y="159657"/>
            <a:ext cx="940732" cy="9407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/>
        </p:nvSpPr>
        <p:spPr>
          <a:xfrm>
            <a:off x="236897" y="1158420"/>
            <a:ext cx="2006933" cy="1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Новые технологии для образования</a:t>
            </a:r>
            <a:endParaRPr/>
          </a:p>
        </p:txBody>
      </p:sp>
      <p:grpSp>
        <p:nvGrpSpPr>
          <p:cNvPr id="21" name="Google Shape;21;p12"/>
          <p:cNvGrpSpPr/>
          <p:nvPr/>
        </p:nvGrpSpPr>
        <p:grpSpPr>
          <a:xfrm>
            <a:off x="363068" y="1100389"/>
            <a:ext cx="1616761" cy="56274"/>
            <a:chOff x="363068" y="1100389"/>
            <a:chExt cx="1616761" cy="56274"/>
          </a:xfrm>
        </p:grpSpPr>
        <p:sp>
          <p:nvSpPr>
            <p:cNvPr id="22" name="Google Shape;22;p12"/>
            <p:cNvSpPr/>
            <p:nvPr/>
          </p:nvSpPr>
          <p:spPr>
            <a:xfrm>
              <a:off x="36306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489493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61919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75434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885490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101385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1140283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126998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140513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1536280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166742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1793850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192355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35;p12" descr="Изображение выглядит как рабочий стол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1671" r="5775"/>
          <a:stretch/>
        </p:blipFill>
        <p:spPr>
          <a:xfrm>
            <a:off x="52262" y="1413614"/>
            <a:ext cx="2006933" cy="5396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2"/>
          <p:cNvSpPr/>
          <p:nvPr/>
        </p:nvSpPr>
        <p:spPr>
          <a:xfrm>
            <a:off x="53159" y="1413612"/>
            <a:ext cx="2006036" cy="5396553"/>
          </a:xfrm>
          <a:prstGeom prst="rect">
            <a:avLst/>
          </a:prstGeom>
          <a:solidFill>
            <a:srgbClr val="B93DA6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/>
          <p:cNvSpPr txBox="1"/>
          <p:nvPr/>
        </p:nvSpPr>
        <p:spPr>
          <a:xfrm>
            <a:off x="1300529" y="6440834"/>
            <a:ext cx="702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-learning.edu.ru/user/index.php?id=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tech@apkpro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apkpro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earning.apkpro.ru/course/view.php?id=2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apkpro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 descr="Изображение выглядит как внутренний, человек, компьютер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5270" t="11652" r="4541" b="12685"/>
          <a:stretch/>
        </p:blipFill>
        <p:spPr>
          <a:xfrm>
            <a:off x="85724" y="63103"/>
            <a:ext cx="12030076" cy="672822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/>
          <p:nvPr/>
        </p:nvSpPr>
        <p:spPr>
          <a:xfrm>
            <a:off x="76201" y="66675"/>
            <a:ext cx="2436042" cy="6724649"/>
          </a:xfrm>
          <a:prstGeom prst="rect">
            <a:avLst/>
          </a:prstGeom>
          <a:solidFill>
            <a:srgbClr val="B93DA6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2512243" y="63102"/>
            <a:ext cx="9603600" cy="6728100"/>
          </a:xfrm>
          <a:prstGeom prst="rect">
            <a:avLst/>
          </a:prstGeom>
          <a:solidFill>
            <a:srgbClr val="FFC000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746188" y="3105834"/>
            <a:ext cx="7826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ШКОЛА НОВЫХ ТЕХНОЛОГИЙ</a:t>
            </a:r>
            <a:endParaRPr b="1" dirty="0"/>
          </a:p>
        </p:txBody>
      </p:sp>
      <p:sp>
        <p:nvSpPr>
          <p:cNvPr id="46" name="Google Shape;46;p1"/>
          <p:cNvSpPr txBox="1"/>
          <p:nvPr/>
        </p:nvSpPr>
        <p:spPr>
          <a:xfrm>
            <a:off x="2826472" y="3956575"/>
            <a:ext cx="75573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Montserrat"/>
                <a:sym typeface="Montserrat"/>
              </a:rPr>
              <a:t>Как зарегистрироваться на курс</a:t>
            </a:r>
            <a:endParaRPr dirty="0"/>
          </a:p>
        </p:txBody>
      </p:sp>
      <p:grpSp>
        <p:nvGrpSpPr>
          <p:cNvPr id="47" name="Google Shape;47;p1"/>
          <p:cNvGrpSpPr/>
          <p:nvPr/>
        </p:nvGrpSpPr>
        <p:grpSpPr>
          <a:xfrm>
            <a:off x="2946175" y="3825752"/>
            <a:ext cx="2522052" cy="87784"/>
            <a:chOff x="363068" y="1100389"/>
            <a:chExt cx="1616761" cy="56274"/>
          </a:xfrm>
        </p:grpSpPr>
        <p:sp>
          <p:nvSpPr>
            <p:cNvPr id="48" name="Google Shape;48;p1"/>
            <p:cNvSpPr/>
            <p:nvPr/>
          </p:nvSpPr>
          <p:spPr>
            <a:xfrm>
              <a:off x="36306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89493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61919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434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885490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01385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140283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126998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140513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1536280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166742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793850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92355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" name="Google Shape;61;p1" descr="Расширение бизнес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802" y="2834889"/>
            <a:ext cx="1324084" cy="132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2487925" y="0"/>
            <a:ext cx="637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1663804" y="4551859"/>
            <a:ext cx="9604271" cy="3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2453061" y="2752244"/>
            <a:ext cx="981220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Поздравляем! </a:t>
            </a:r>
            <a:endParaRPr lang="ru-RU" sz="4800" b="1" dirty="0" smtClean="0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48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Вы </a:t>
            </a:r>
            <a:r>
              <a:rPr lang="ru-RU" sz="4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зарегистрированы на портале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22003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ЗАПИСЬ НА КУРС</a:t>
            </a:r>
            <a:endParaRPr sz="28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0388" y="1822385"/>
            <a:ext cx="10046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Пройдите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по ссылке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hlinkClick r:id="rId3"/>
              </a:rPr>
              <a:t>http://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hlinkClick r:id="rId3"/>
              </a:rPr>
              <a:t>e-learning.edu.ru/user/index.php?id=22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 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или введите ее в форму адресной строки вашего браузера и нажмите клавишу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«</a:t>
            </a:r>
            <a:r>
              <a:rPr lang="ru-RU" sz="1600" dirty="0" err="1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Enter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» на клавиатуре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05" t="1671" r="626"/>
          <a:stretch/>
        </p:blipFill>
        <p:spPr>
          <a:xfrm>
            <a:off x="2242038" y="2822331"/>
            <a:ext cx="9671539" cy="35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ЗАПИСЬ НА КУРС</a:t>
            </a:r>
            <a:endParaRPr sz="28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0388" y="1822385"/>
            <a:ext cx="10046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В открывшемся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окне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имеется самостоятельная запись на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курс, введите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кодовое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слово и</a:t>
            </a:r>
          </a:p>
          <a:p>
            <a:pPr lvl="0"/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н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ажмите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кнопку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«Записаться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на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курс». После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чего вы попадете в пространство курса для обучения.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На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указанную электронную почту вы получите информационное уведомление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203" t="1889" r="203" b="17289"/>
          <a:stretch/>
        </p:blipFill>
        <p:spPr>
          <a:xfrm>
            <a:off x="2504146" y="2899603"/>
            <a:ext cx="9602919" cy="364880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063513" y="6357738"/>
            <a:ext cx="907847" cy="8800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233747" y="5627077"/>
            <a:ext cx="184637" cy="290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44872" y="5759888"/>
            <a:ext cx="99051" cy="161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1663804" y="4551859"/>
            <a:ext cx="9604271" cy="3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2453061" y="2752244"/>
            <a:ext cx="981220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Поздравляем! </a:t>
            </a:r>
            <a:endParaRPr lang="ru-RU" sz="4800" b="1" dirty="0" smtClean="0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48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Вы являетесь слушателем курса! </a:t>
            </a:r>
          </a:p>
          <a:p>
            <a:pPr lvl="0"/>
            <a:r>
              <a:rPr lang="ru-RU" sz="48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Желаем успехов!</a:t>
            </a:r>
            <a:endParaRPr lang="ru-RU" sz="4800" b="1" dirty="0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377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82724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</a:rPr>
              <a:t>по всем </a:t>
            </a:r>
            <a:r>
              <a:rPr lang="ru-RU" sz="32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</a:rPr>
              <a:t>вопросам:</a:t>
            </a:r>
            <a:endParaRPr lang="ru-RU" sz="3200" dirty="0"/>
          </a:p>
          <a:p>
            <a:r>
              <a:rPr lang="ru-RU" sz="28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</a:rPr>
              <a:t>8-800-200-91-85</a:t>
            </a:r>
          </a:p>
          <a:p>
            <a:r>
              <a:rPr lang="en-US" sz="3200" b="1" dirty="0" smtClean="0">
                <a:solidFill>
                  <a:srgbClr val="FF0000"/>
                </a:solidFill>
                <a:hlinkClick r:id="rId2"/>
              </a:rPr>
              <a:t>schooltech@apkpro.ru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2981872" y="2054490"/>
            <a:ext cx="8632765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Для обучения 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нужно </a:t>
            </a:r>
            <a:r>
              <a:rPr lang="ru-RU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пройти регистрацию 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по </a:t>
            </a:r>
            <a:r>
              <a:rPr lang="ru-RU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ссылке </a:t>
            </a:r>
            <a:endParaRPr lang="ru-RU" sz="1800" dirty="0" smtClean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n-US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https://elearning.apkpro.ru</a:t>
            </a:r>
            <a:r>
              <a:rPr lang="en-US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/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/>
            <a:endParaRPr lang="ru-RU" sz="1800" dirty="0" smtClean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1200"/>
              </a:spcBef>
            </a:pP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После </a:t>
            </a:r>
            <a:r>
              <a:rPr lang="ru-RU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авторизации в цифровом образовательном пространстве перейдите 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по </a:t>
            </a:r>
            <a:r>
              <a:rPr lang="ru-RU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ссылке </a:t>
            </a:r>
            <a:r>
              <a:rPr lang="en-US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</a:t>
            </a:r>
            <a:r>
              <a:rPr lang="en-US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elearning.apkpro.ru/course/view.php?id=22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spcBef>
                <a:spcPts val="1200"/>
              </a:spcBef>
            </a:pPr>
            <a:endParaRPr lang="ru-RU" sz="1800" dirty="0" smtClean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1200"/>
              </a:spcBef>
            </a:pP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ru-RU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записи на 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курс введите кодовое слово:</a:t>
            </a:r>
            <a:endParaRPr lang="ru-RU" sz="1800" dirty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ru-RU" sz="1800" dirty="0" err="1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тьюторов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, заместителей директоров и директоров – </a:t>
            </a:r>
            <a:r>
              <a:rPr lang="ru-RU" sz="18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педагогических работников – </a:t>
            </a:r>
            <a:r>
              <a:rPr lang="ru-RU" sz="18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ПЕДАГОГ</a:t>
            </a:r>
          </a:p>
          <a:p>
            <a:pPr lvl="0">
              <a:spcBef>
                <a:spcPts val="1200"/>
              </a:spcBef>
            </a:pPr>
            <a:endParaRPr lang="ru-RU" sz="1800" dirty="0" smtClean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1200"/>
              </a:spcBef>
            </a:pPr>
            <a:r>
              <a:rPr lang="ru-RU" sz="18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Сроки </a:t>
            </a:r>
            <a:r>
              <a:rPr lang="ru-RU" sz="18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обучения: </a:t>
            </a:r>
            <a:r>
              <a:rPr lang="ru-RU" sz="18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10.03.2021 </a:t>
            </a:r>
            <a:r>
              <a:rPr lang="ru-RU" sz="18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-RU" sz="18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31.03.2021</a:t>
            </a:r>
            <a:endParaRPr lang="ru-RU" sz="18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97218" y="1364899"/>
            <a:ext cx="95304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ГЛАВНОЕ</a:t>
            </a:r>
            <a:endParaRPr dirty="0"/>
          </a:p>
        </p:txBody>
      </p:sp>
      <p:grpSp>
        <p:nvGrpSpPr>
          <p:cNvPr id="125" name="Google Shape;125;p3"/>
          <p:cNvGrpSpPr/>
          <p:nvPr/>
        </p:nvGrpSpPr>
        <p:grpSpPr>
          <a:xfrm rot="-2769118">
            <a:off x="2357169" y="2175995"/>
            <a:ext cx="489944" cy="298781"/>
            <a:chOff x="5141559" y="600484"/>
            <a:chExt cx="824174" cy="502603"/>
          </a:xfrm>
        </p:grpSpPr>
        <p:sp>
          <p:nvSpPr>
            <p:cNvPr id="126" name="Google Shape;126;p3"/>
            <p:cNvSpPr/>
            <p:nvPr/>
          </p:nvSpPr>
          <p:spPr>
            <a:xfrm>
              <a:off x="5442859" y="754743"/>
              <a:ext cx="522874" cy="348343"/>
            </a:xfrm>
            <a:prstGeom prst="rightArrow">
              <a:avLst>
                <a:gd name="adj1" fmla="val 36979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426550" y="606934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 rot="-5400000">
              <a:off x="5278538" y="463505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 rot="-2769118">
            <a:off x="2361444" y="3153590"/>
            <a:ext cx="489944" cy="298781"/>
            <a:chOff x="5141559" y="600484"/>
            <a:chExt cx="824174" cy="502603"/>
          </a:xfrm>
        </p:grpSpPr>
        <p:sp>
          <p:nvSpPr>
            <p:cNvPr id="134" name="Google Shape;134;p3"/>
            <p:cNvSpPr/>
            <p:nvPr/>
          </p:nvSpPr>
          <p:spPr>
            <a:xfrm>
              <a:off x="5442859" y="754743"/>
              <a:ext cx="522874" cy="348343"/>
            </a:xfrm>
            <a:prstGeom prst="rightArrow">
              <a:avLst>
                <a:gd name="adj1" fmla="val 36979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426550" y="606934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-5400000">
              <a:off x="5278538" y="463505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3"/>
          <p:cNvGrpSpPr/>
          <p:nvPr/>
        </p:nvGrpSpPr>
        <p:grpSpPr>
          <a:xfrm rot="-2769118">
            <a:off x="2357167" y="4300963"/>
            <a:ext cx="489944" cy="298781"/>
            <a:chOff x="5141559" y="600484"/>
            <a:chExt cx="824174" cy="502603"/>
          </a:xfrm>
        </p:grpSpPr>
        <p:sp>
          <p:nvSpPr>
            <p:cNvPr id="142" name="Google Shape;142;p3"/>
            <p:cNvSpPr/>
            <p:nvPr/>
          </p:nvSpPr>
          <p:spPr>
            <a:xfrm>
              <a:off x="5442859" y="754743"/>
              <a:ext cx="522874" cy="348343"/>
            </a:xfrm>
            <a:prstGeom prst="rightArrow">
              <a:avLst>
                <a:gd name="adj1" fmla="val 36979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426550" y="606934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-5400000">
              <a:off x="5278538" y="463505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3"/>
          <p:cNvGrpSpPr/>
          <p:nvPr/>
        </p:nvGrpSpPr>
        <p:grpSpPr>
          <a:xfrm rot="-2769118">
            <a:off x="2452273" y="6199215"/>
            <a:ext cx="489944" cy="298781"/>
            <a:chOff x="5141559" y="600484"/>
            <a:chExt cx="824174" cy="502603"/>
          </a:xfrm>
        </p:grpSpPr>
        <p:sp>
          <p:nvSpPr>
            <p:cNvPr id="154" name="Google Shape;154;p3"/>
            <p:cNvSpPr/>
            <p:nvPr/>
          </p:nvSpPr>
          <p:spPr>
            <a:xfrm>
              <a:off x="5442859" y="754743"/>
              <a:ext cx="522874" cy="348343"/>
            </a:xfrm>
            <a:prstGeom prst="rightArrow">
              <a:avLst>
                <a:gd name="adj1" fmla="val 36979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426550" y="606934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5278538" y="463505"/>
              <a:ext cx="119743" cy="393700"/>
            </a:xfrm>
            <a:prstGeom prst="round1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1663804" y="4551859"/>
            <a:ext cx="9604271" cy="3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2407793" y="2243575"/>
            <a:ext cx="948846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</a:t>
            </a:r>
            <a:r>
              <a:rPr lang="ru-RU" sz="4800" b="1" dirty="0" smtClean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ПОРТАЛЕ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solidFill>
                <a:srgbClr val="B93DA6"/>
              </a:solidFill>
              <a:latin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+mn-lt"/>
                <a:sym typeface="Montserrat"/>
              </a:rPr>
              <a:t>С 3 МАРТА 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ПОРТАЛЕ</a:t>
            </a:r>
            <a:endParaRPr sz="24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5323" y="1842347"/>
            <a:ext cx="10046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Для регистрации вам необходимо перейти по ссылке </a:t>
            </a:r>
            <a:r>
              <a:rPr lang="en-US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https://elearning.apkpro.ru/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ru-RU" sz="1600" dirty="0">
              <a:solidFill>
                <a:srgbClr val="0C0C0C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и нажать кнопку «Вход» в верхней правой части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страницы</a:t>
            </a:r>
            <a:endParaRPr lang="ru-RU" sz="1600" dirty="0">
              <a:solidFill>
                <a:srgbClr val="0C0C0C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172"/>
          <a:stretch/>
        </p:blipFill>
        <p:spPr>
          <a:xfrm>
            <a:off x="2303585" y="2508640"/>
            <a:ext cx="9575006" cy="4208683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1153982" y="2838553"/>
            <a:ext cx="444506" cy="616964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ПОРТАЛЕ</a:t>
            </a:r>
            <a:endParaRPr lang="ru-RU" sz="28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5323" y="1842347"/>
            <a:ext cx="10046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Внизу новой открывшейся страницы кликнуть по кнопке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«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Создать учетную запись»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767" t="5289" r="5667" b="8938"/>
          <a:stretch/>
        </p:blipFill>
        <p:spPr>
          <a:xfrm>
            <a:off x="3666392" y="2200863"/>
            <a:ext cx="6182057" cy="448502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995938" y="6304085"/>
            <a:ext cx="907847" cy="8800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ПОРТАЛЕ</a:t>
            </a:r>
            <a:endParaRPr lang="ru-RU" sz="28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28" y="2661485"/>
            <a:ext cx="4810306" cy="4149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091" y="2320112"/>
            <a:ext cx="4763394" cy="4491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5283"/>
          <a:stretch/>
        </p:blipFill>
        <p:spPr>
          <a:xfrm>
            <a:off x="7386726" y="2249388"/>
            <a:ext cx="4166367" cy="378284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8284143" y="5829300"/>
            <a:ext cx="907847" cy="8800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933356" y="6195659"/>
            <a:ext cx="4169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Обязательные </a:t>
            </a:r>
            <a:endParaRPr lang="ru-RU" sz="1600" b="1" dirty="0" smtClean="0">
              <a:solidFill>
                <a:srgbClr val="FF0000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для </a:t>
            </a:r>
            <a:r>
              <a:rPr lang="ru-RU" sz="16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заполнения поля </a:t>
            </a:r>
            <a:r>
              <a:rPr lang="ru-RU" sz="1600" b="1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</a:rPr>
              <a:t>помечены</a:t>
            </a:r>
            <a:endParaRPr lang="ru-RU" sz="1600" b="1" dirty="0">
              <a:solidFill>
                <a:srgbClr val="FF0000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7585" y="6212537"/>
            <a:ext cx="549426" cy="4186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99449" y="1732683"/>
            <a:ext cx="10046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Для создания новой учетной записи вы должны заполнить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все обязательные поля </a:t>
            </a:r>
          </a:p>
          <a:p>
            <a:pPr lvl="0"/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и нажать кнопку «Создать мой новый аккаунт»</a:t>
            </a:r>
            <a:endParaRPr lang="ru-RU" sz="1600" dirty="0">
              <a:solidFill>
                <a:srgbClr val="0C0C0C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06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ПОРТАЛЕ</a:t>
            </a:r>
            <a:endParaRPr lang="ru-RU" sz="28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0388" y="1822385"/>
            <a:ext cx="10046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После создания учетной записи вам на почту придет письмо</a:t>
            </a:r>
          </a:p>
          <a:p>
            <a:pPr lvl="0"/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Д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ля подтверждения учетной записи перейдите по ссылке из письма и завершите регистрацию</a:t>
            </a:r>
            <a:endParaRPr lang="ru-RU" sz="1600" dirty="0">
              <a:solidFill>
                <a:srgbClr val="0C0C0C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5218" r="1563" b="13188"/>
          <a:stretch/>
        </p:blipFill>
        <p:spPr>
          <a:xfrm>
            <a:off x="2171699" y="2856484"/>
            <a:ext cx="9824054" cy="36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19986" y="1290373"/>
            <a:ext cx="8911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ПЕРВЫЙ ВХОД НА ПОРТАЛ</a:t>
            </a:r>
            <a:endParaRPr sz="28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99449" y="1732683"/>
            <a:ext cx="10046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Для входа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в систему дистанционного обучения введите свой логин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и пароль. </a:t>
            </a:r>
            <a:endParaRPr lang="ru-RU" sz="1600" dirty="0">
              <a:solidFill>
                <a:srgbClr val="0C0C0C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Вы можете поставьте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галочку, </a:t>
            </a:r>
            <a:r>
              <a:rPr lang="ru-RU" sz="1600" dirty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чтобы не вводить каждый раз свои данные в </a:t>
            </a:r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систему</a:t>
            </a:r>
            <a:endParaRPr lang="ru-RU" sz="1600" dirty="0">
              <a:solidFill>
                <a:srgbClr val="0C0C0C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6767" t="5289" r="5667" b="8938"/>
          <a:stretch/>
        </p:blipFill>
        <p:spPr>
          <a:xfrm>
            <a:off x="3587262" y="2255902"/>
            <a:ext cx="6088931" cy="4417459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328498" y="4315163"/>
            <a:ext cx="907847" cy="8800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60985" y="4703885"/>
            <a:ext cx="37408" cy="94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398394" y="4659923"/>
            <a:ext cx="85683" cy="138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1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ПЕРВЫЙ ВХОД НА ПОРТАЛ</a:t>
            </a:r>
            <a:endParaRPr sz="2800" b="1" dirty="0">
              <a:solidFill>
                <a:srgbClr val="B93DA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0388" y="1701651"/>
            <a:ext cx="10046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После ввода логина и пароля система вновь открывает страницу с регистрационными данными для прикрепления документов. </a:t>
            </a:r>
          </a:p>
          <a:p>
            <a:pPr lvl="0"/>
            <a:r>
              <a:rPr lang="ru-RU" sz="1600" dirty="0" smtClean="0">
                <a:solidFill>
                  <a:srgbClr val="0C0C0C"/>
                </a:solidFill>
                <a:latin typeface="Montserrat"/>
                <a:ea typeface="Montserrat"/>
                <a:cs typeface="Montserrat"/>
              </a:rPr>
              <a:t>Прикрепите файлы и нажмите кнопку «Обновить профиль»</a:t>
            </a:r>
            <a:endParaRPr lang="ru-RU" sz="1600" dirty="0">
              <a:solidFill>
                <a:srgbClr val="0C0C0C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62" y="2477299"/>
            <a:ext cx="9297579" cy="434599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973267" y="6495655"/>
            <a:ext cx="907847" cy="8800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973268" y="3954508"/>
            <a:ext cx="907847" cy="8800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73268" y="5385168"/>
            <a:ext cx="907847" cy="8800"/>
          </a:xfrm>
          <a:prstGeom prst="straightConnector1">
            <a:avLst/>
          </a:prstGeom>
          <a:ln w="101600" cap="sq">
            <a:solidFill>
              <a:srgbClr val="DE0000"/>
            </a:solidFill>
            <a:round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C8F2E4AD0278D4FB99D5F42C29B3799" ma:contentTypeVersion="1" ma:contentTypeDescription="Создание документа." ma:contentTypeScope="" ma:versionID="9f4db34a315b2c1474ba0780d4c86e71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e39ac6273086ad29513aef4034e604a6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S5QAU4VNKZPS-945233833-2129</_dlc_DocId>
    <_dlc_DocIdUrl xmlns="6434c500-c195-4837-b047-5e71706d4cb2">
      <Url>http://www.eduportal44.ru/Buy/School_2/NewPage/_layouts/15/DocIdRedir.aspx?ID=S5QAU4VNKZPS-945233833-2129</Url>
      <Description>S5QAU4VNKZPS-945233833-2129</Description>
    </_dlc_DocIdUrl>
  </documentManagement>
</p:properties>
</file>

<file path=customXml/itemProps1.xml><?xml version="1.0" encoding="utf-8"?>
<ds:datastoreItem xmlns:ds="http://schemas.openxmlformats.org/officeDocument/2006/customXml" ds:itemID="{3AF0C22A-78FA-44EA-B32D-D2BDC663D9FA}"/>
</file>

<file path=customXml/itemProps2.xml><?xml version="1.0" encoding="utf-8"?>
<ds:datastoreItem xmlns:ds="http://schemas.openxmlformats.org/officeDocument/2006/customXml" ds:itemID="{66A5EC74-0789-4C81-814C-B26697614AAC}"/>
</file>

<file path=customXml/itemProps3.xml><?xml version="1.0" encoding="utf-8"?>
<ds:datastoreItem xmlns:ds="http://schemas.openxmlformats.org/officeDocument/2006/customXml" ds:itemID="{08F0482A-910B-470C-8E94-7130FE0C631F}"/>
</file>

<file path=customXml/itemProps4.xml><?xml version="1.0" encoding="utf-8"?>
<ds:datastoreItem xmlns:ds="http://schemas.openxmlformats.org/officeDocument/2006/customXml" ds:itemID="{32F319AA-2FB4-4B9F-B20C-6D0B5C434F61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310</Words>
  <Application>Microsoft Office PowerPoint</Application>
  <PresentationFormat>Широкоэкранный</PresentationFormat>
  <Paragraphs>52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Montserrat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HUMAN</dc:creator>
  <cp:lastModifiedBy>Ольга Суханова</cp:lastModifiedBy>
  <cp:revision>24</cp:revision>
  <dcterms:created xsi:type="dcterms:W3CDTF">2020-07-15T07:12:46Z</dcterms:created>
  <dcterms:modified xsi:type="dcterms:W3CDTF">2021-02-25T14:53:15Z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0x0101008C8F2E4AD0278D4FB99D5F42C29B3799</vt:lpwstr>
  </property>
  <property fmtid="{D5CDD505-2E9C-101B-9397-08002B2CF9AE}" pid="3" name="_dlc_DocIdItemGuid">
    <vt:lpwstr>0a032a90-0dab-496d-9a86-f2e9cc3a7d0a</vt:lpwstr>
  </property>
</Properties>
</file>