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3" r:id="rId3"/>
    <p:sldId id="261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539A"/>
    <a:srgbClr val="B93DA6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13078-7A9F-4B2E-B39B-96BE7EA6E85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59E33-AB6E-44F6-9A77-0D9A109D4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321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1454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8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5168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96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82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582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>
  <p:cSld name="1_Заголовок и объект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/>
        </p:nvSpPr>
        <p:spPr>
          <a:xfrm>
            <a:off x="344018" y="385008"/>
            <a:ext cx="1737276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>
                <a:solidFill>
                  <a:srgbClr val="B93DA6"/>
                </a:solidFill>
                <a:latin typeface="Montserrat"/>
                <a:ea typeface="Montserrat"/>
                <a:cs typeface="Montserrat"/>
                <a:sym typeface="Montserrat"/>
              </a:rPr>
              <a:t>ШКОЛА 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>
                <a:solidFill>
                  <a:srgbClr val="B93DA6"/>
                </a:solidFill>
                <a:latin typeface="Montserrat"/>
                <a:ea typeface="Montserrat"/>
                <a:cs typeface="Montserrat"/>
                <a:sym typeface="Montserrat"/>
              </a:rPr>
              <a:t>НОВЫХ ТЕХНОЛОГИЙ</a:t>
            </a:r>
            <a:endParaRPr/>
          </a:p>
        </p:txBody>
      </p:sp>
      <p:pic>
        <p:nvPicPr>
          <p:cNvPr id="19" name="Google Shape;19;p12" descr="Расширение бизнеса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71924" y="159657"/>
            <a:ext cx="940732" cy="94073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2"/>
          <p:cNvSpPr txBox="1"/>
          <p:nvPr/>
        </p:nvSpPr>
        <p:spPr>
          <a:xfrm>
            <a:off x="236897" y="1158420"/>
            <a:ext cx="2006933" cy="192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50" b="1">
                <a:solidFill>
                  <a:srgbClr val="FFC000"/>
                </a:solidFill>
                <a:latin typeface="Montserrat"/>
                <a:ea typeface="Montserrat"/>
                <a:cs typeface="Montserrat"/>
                <a:sym typeface="Montserrat"/>
              </a:rPr>
              <a:t>Новые технологии для образования</a:t>
            </a:r>
            <a:endParaRPr/>
          </a:p>
        </p:txBody>
      </p:sp>
      <p:grpSp>
        <p:nvGrpSpPr>
          <p:cNvPr id="21" name="Google Shape;21;p12"/>
          <p:cNvGrpSpPr/>
          <p:nvPr/>
        </p:nvGrpSpPr>
        <p:grpSpPr>
          <a:xfrm>
            <a:off x="363068" y="1100389"/>
            <a:ext cx="1616761" cy="56274"/>
            <a:chOff x="363068" y="1100389"/>
            <a:chExt cx="1616761" cy="56274"/>
          </a:xfrm>
        </p:grpSpPr>
        <p:sp>
          <p:nvSpPr>
            <p:cNvPr id="22" name="Google Shape;22;p12"/>
            <p:cNvSpPr/>
            <p:nvPr/>
          </p:nvSpPr>
          <p:spPr>
            <a:xfrm>
              <a:off x="363068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12"/>
            <p:cNvSpPr/>
            <p:nvPr/>
          </p:nvSpPr>
          <p:spPr>
            <a:xfrm>
              <a:off x="489493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12"/>
            <p:cNvSpPr/>
            <p:nvPr/>
          </p:nvSpPr>
          <p:spPr>
            <a:xfrm>
              <a:off x="619198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12"/>
            <p:cNvSpPr/>
            <p:nvPr/>
          </p:nvSpPr>
          <p:spPr>
            <a:xfrm>
              <a:off x="754345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12"/>
            <p:cNvSpPr/>
            <p:nvPr/>
          </p:nvSpPr>
          <p:spPr>
            <a:xfrm>
              <a:off x="885490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12"/>
            <p:cNvSpPr/>
            <p:nvPr/>
          </p:nvSpPr>
          <p:spPr>
            <a:xfrm>
              <a:off x="1013858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12"/>
            <p:cNvSpPr/>
            <p:nvPr/>
          </p:nvSpPr>
          <p:spPr>
            <a:xfrm>
              <a:off x="1140283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12"/>
            <p:cNvSpPr/>
            <p:nvPr/>
          </p:nvSpPr>
          <p:spPr>
            <a:xfrm>
              <a:off x="1269988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12"/>
            <p:cNvSpPr/>
            <p:nvPr/>
          </p:nvSpPr>
          <p:spPr>
            <a:xfrm>
              <a:off x="1405135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12"/>
            <p:cNvSpPr/>
            <p:nvPr/>
          </p:nvSpPr>
          <p:spPr>
            <a:xfrm>
              <a:off x="1536280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12"/>
            <p:cNvSpPr/>
            <p:nvPr/>
          </p:nvSpPr>
          <p:spPr>
            <a:xfrm>
              <a:off x="1667425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12"/>
            <p:cNvSpPr/>
            <p:nvPr/>
          </p:nvSpPr>
          <p:spPr>
            <a:xfrm>
              <a:off x="1793850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12"/>
            <p:cNvSpPr/>
            <p:nvPr/>
          </p:nvSpPr>
          <p:spPr>
            <a:xfrm>
              <a:off x="1923555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35" name="Google Shape;35;p12" descr="Изображение выглядит как рабочий стол&#10;&#10;Автоматически созданное описание"/>
          <p:cNvPicPr preferRelativeResize="0"/>
          <p:nvPr/>
        </p:nvPicPr>
        <p:blipFill rotWithShape="1">
          <a:blip r:embed="rId3">
            <a:alphaModFix/>
          </a:blip>
          <a:srcRect l="11671" r="5775"/>
          <a:stretch/>
        </p:blipFill>
        <p:spPr>
          <a:xfrm>
            <a:off x="52262" y="1413614"/>
            <a:ext cx="2006933" cy="5396552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12"/>
          <p:cNvSpPr/>
          <p:nvPr/>
        </p:nvSpPr>
        <p:spPr>
          <a:xfrm>
            <a:off x="53159" y="1413612"/>
            <a:ext cx="2006036" cy="5396553"/>
          </a:xfrm>
          <a:prstGeom prst="rect">
            <a:avLst/>
          </a:prstGeom>
          <a:solidFill>
            <a:srgbClr val="B93DA6">
              <a:alpha val="7372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12"/>
          <p:cNvSpPr txBox="1"/>
          <p:nvPr/>
        </p:nvSpPr>
        <p:spPr>
          <a:xfrm>
            <a:off x="1300529" y="6440834"/>
            <a:ext cx="70208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484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76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7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27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64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704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01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71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32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50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1" descr="Изображение выглядит как внутренний, человек, компьютер&#10;&#10;Автоматически созданное описание"/>
          <p:cNvPicPr preferRelativeResize="0"/>
          <p:nvPr/>
        </p:nvPicPr>
        <p:blipFill rotWithShape="1">
          <a:blip r:embed="rId3">
            <a:alphaModFix/>
          </a:blip>
          <a:srcRect l="5270" t="11652" r="4541" b="12685"/>
          <a:stretch/>
        </p:blipFill>
        <p:spPr>
          <a:xfrm>
            <a:off x="85724" y="63103"/>
            <a:ext cx="12030076" cy="6728222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1"/>
          <p:cNvSpPr/>
          <p:nvPr/>
        </p:nvSpPr>
        <p:spPr>
          <a:xfrm>
            <a:off x="76201" y="66675"/>
            <a:ext cx="2436042" cy="6724649"/>
          </a:xfrm>
          <a:prstGeom prst="rect">
            <a:avLst/>
          </a:prstGeom>
          <a:solidFill>
            <a:srgbClr val="B93DA6">
              <a:alpha val="7372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1"/>
          <p:cNvSpPr/>
          <p:nvPr/>
        </p:nvSpPr>
        <p:spPr>
          <a:xfrm>
            <a:off x="2512243" y="63102"/>
            <a:ext cx="9603600" cy="6728100"/>
          </a:xfrm>
          <a:prstGeom prst="rect">
            <a:avLst/>
          </a:prstGeom>
          <a:solidFill>
            <a:srgbClr val="FFC000">
              <a:alpha val="8667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1"/>
          <p:cNvSpPr txBox="1"/>
          <p:nvPr/>
        </p:nvSpPr>
        <p:spPr>
          <a:xfrm>
            <a:off x="2746188" y="3105834"/>
            <a:ext cx="7826181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i="0" u="none" strike="noStrike" cap="none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ШКОЛА НОВЫХ ТЕХНОЛОГИЙ</a:t>
            </a:r>
            <a:endParaRPr b="1" dirty="0"/>
          </a:p>
        </p:txBody>
      </p:sp>
      <p:sp>
        <p:nvSpPr>
          <p:cNvPr id="46" name="Google Shape;46;p1"/>
          <p:cNvSpPr txBox="1"/>
          <p:nvPr/>
        </p:nvSpPr>
        <p:spPr>
          <a:xfrm>
            <a:off x="2826472" y="3956575"/>
            <a:ext cx="75573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О прохождении диагностики сотрудниками школ-участниц проекта</a:t>
            </a:r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7" name="Google Shape;47;p1"/>
          <p:cNvGrpSpPr/>
          <p:nvPr/>
        </p:nvGrpSpPr>
        <p:grpSpPr>
          <a:xfrm>
            <a:off x="2946175" y="3825752"/>
            <a:ext cx="2522052" cy="87784"/>
            <a:chOff x="363068" y="1100389"/>
            <a:chExt cx="1616761" cy="56274"/>
          </a:xfrm>
        </p:grpSpPr>
        <p:sp>
          <p:nvSpPr>
            <p:cNvPr id="48" name="Google Shape;48;p1"/>
            <p:cNvSpPr/>
            <p:nvPr/>
          </p:nvSpPr>
          <p:spPr>
            <a:xfrm>
              <a:off x="363068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489493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619198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754345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885490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1013858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1140283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1269988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1405135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1536280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1667425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1793850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1923555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61" name="Google Shape;61;p1" descr="Расширение бизнеса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14802" y="2834889"/>
            <a:ext cx="1324084" cy="1324084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"/>
          <p:cNvSpPr/>
          <p:nvPr/>
        </p:nvSpPr>
        <p:spPr>
          <a:xfrm>
            <a:off x="2487925" y="0"/>
            <a:ext cx="63713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46;p1"/>
          <p:cNvSpPr txBox="1"/>
          <p:nvPr/>
        </p:nvSpPr>
        <p:spPr>
          <a:xfrm>
            <a:off x="2946175" y="5530369"/>
            <a:ext cx="7557300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ru-RU" sz="20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Родина Надежда Александровна</a:t>
            </a:r>
          </a:p>
          <a:p>
            <a:pPr lvl="0"/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98" y="338538"/>
            <a:ext cx="1535260" cy="145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71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02;p6"/>
          <p:cNvSpPr txBox="1"/>
          <p:nvPr/>
        </p:nvSpPr>
        <p:spPr>
          <a:xfrm>
            <a:off x="3238500" y="3800230"/>
            <a:ext cx="8372475" cy="2549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sz="1600" b="1" dirty="0">
                <a:solidFill>
                  <a:srgbClr val="B93DA6"/>
                </a:solidFill>
                <a:latin typeface="Montserrat"/>
                <a:sym typeface="Montserrat"/>
              </a:rPr>
              <a:t>УЧАСТНИКИ: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/>
            <a:r>
              <a:rPr lang="ru-RU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ВСЕ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 учителя физики, химии, биологии, информатики</a:t>
            </a:r>
          </a:p>
          <a:p>
            <a:pPr lvl="0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Учителя других предметов, заявленные в потребности школы на независимую диагностику</a:t>
            </a: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Montserrat"/>
              <a:sym typeface="Montserrat"/>
            </a:endParaRP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Montserrat"/>
              <a:sym typeface="Montserrat"/>
            </a:endParaRPr>
          </a:p>
          <a:p>
            <a:r>
              <a:rPr lang="ru-RU" sz="1600" b="1" dirty="0">
                <a:solidFill>
                  <a:srgbClr val="B93DA6"/>
                </a:solidFill>
                <a:latin typeface="Montserrat"/>
                <a:sym typeface="Montserrat"/>
              </a:rPr>
              <a:t>СРОКИ:</a:t>
            </a:r>
          </a:p>
          <a:p>
            <a:r>
              <a:rPr lang="ru-RU" b="1" dirty="0">
                <a:latin typeface="Montserrat"/>
                <a:sym typeface="Montserrat"/>
              </a:rPr>
              <a:t>Март - апрель</a:t>
            </a:r>
          </a:p>
        </p:txBody>
      </p:sp>
      <p:pic>
        <p:nvPicPr>
          <p:cNvPr id="8" name="Рисунок 7" descr="Аудитория">
            <a:extLst>
              <a:ext uri="{FF2B5EF4-FFF2-40B4-BE49-F238E27FC236}">
                <a16:creationId xmlns:a16="http://schemas.microsoft.com/office/drawing/2014/main" xmlns="" id="{A1E7586A-18DF-4283-AED4-A7D19853B8F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prstClr val="black"/>
              <a:srgbClr val="B3539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590926" y="3800230"/>
            <a:ext cx="647574" cy="647574"/>
          </a:xfrm>
          <a:prstGeom prst="rect">
            <a:avLst/>
          </a:prstGeom>
        </p:spPr>
      </p:pic>
      <p:sp>
        <p:nvSpPr>
          <p:cNvPr id="6" name="Google Shape;203;p6">
            <a:extLst>
              <a:ext uri="{FF2B5EF4-FFF2-40B4-BE49-F238E27FC236}">
                <a16:creationId xmlns:a16="http://schemas.microsoft.com/office/drawing/2014/main" xmlns="" id="{444E27ED-A8BB-A04B-8CF8-B07C543B26FA}"/>
              </a:ext>
            </a:extLst>
          </p:cNvPr>
          <p:cNvSpPr txBox="1"/>
          <p:nvPr/>
        </p:nvSpPr>
        <p:spPr>
          <a:xfrm>
            <a:off x="2379688" y="508590"/>
            <a:ext cx="891175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rgbClr val="FFC000"/>
                </a:solidFill>
                <a:latin typeface="Montserrat"/>
                <a:ea typeface="Montserrat"/>
                <a:cs typeface="Montserrat"/>
                <a:sym typeface="Montserrat"/>
              </a:rPr>
              <a:t>ОБЩАЯ ИНФОРМАЦИЯ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D76DFC7-FF96-824E-BBF5-B646856B6664}"/>
              </a:ext>
            </a:extLst>
          </p:cNvPr>
          <p:cNvSpPr txBox="1"/>
          <p:nvPr/>
        </p:nvSpPr>
        <p:spPr>
          <a:xfrm>
            <a:off x="2590925" y="1361807"/>
            <a:ext cx="93555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>
                <a:solidFill>
                  <a:srgbClr val="B93DA6"/>
                </a:solidFill>
                <a:latin typeface="Montserrat"/>
                <a:sym typeface="Montserrat"/>
              </a:rPr>
              <a:t>ЦЕЛЬ:</a:t>
            </a:r>
          </a:p>
          <a:p>
            <a:pPr lvl="0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Оценка готовности учителей к ОБУЧЕНИЮ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с применением НОВЫХ образовательных технологий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718DE1E-6EF8-E443-81ED-F0AC18F9B90B}"/>
              </a:ext>
            </a:extLst>
          </p:cNvPr>
          <p:cNvSpPr txBox="1"/>
          <p:nvPr/>
        </p:nvSpPr>
        <p:spPr>
          <a:xfrm>
            <a:off x="2590926" y="2501769"/>
            <a:ext cx="9185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>
                <a:solidFill>
                  <a:srgbClr val="B93DA6"/>
                </a:solidFill>
                <a:latin typeface="Montserrat"/>
                <a:sym typeface="Montserrat"/>
              </a:rPr>
              <a:t>РЕЗУЛЬТАТЫ НЕ ПУБЛИЧНЫ:</a:t>
            </a:r>
          </a:p>
          <a:p>
            <a:pPr lvl="0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Доступны только учителю, прошедшему диагностику, и директору школы</a:t>
            </a:r>
          </a:p>
        </p:txBody>
      </p:sp>
      <p:pic>
        <p:nvPicPr>
          <p:cNvPr id="7" name="Рисунок 6" descr="Ежедневник">
            <a:extLst>
              <a:ext uri="{FF2B5EF4-FFF2-40B4-BE49-F238E27FC236}">
                <a16:creationId xmlns:a16="http://schemas.microsoft.com/office/drawing/2014/main" xmlns="" id="{6945C22D-AB64-D240-BB57-6A01078E54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590926" y="5392322"/>
            <a:ext cx="647574" cy="64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249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8"/>
          <p:cNvSpPr txBox="1"/>
          <p:nvPr/>
        </p:nvSpPr>
        <p:spPr>
          <a:xfrm>
            <a:off x="2341890" y="535084"/>
            <a:ext cx="811656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rgbClr val="FFC000"/>
                </a:solidFill>
                <a:latin typeface="Montserrat"/>
                <a:ea typeface="Montserrat"/>
                <a:cs typeface="Montserrat"/>
                <a:sym typeface="Montserrat"/>
              </a:rPr>
              <a:t>АЛГОРИТМ ПРОВЕДЕНИЯ</a:t>
            </a:r>
            <a:endParaRPr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41889" y="1472820"/>
            <a:ext cx="83194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>
                <a:solidFill>
                  <a:srgbClr val="B93DA6"/>
                </a:solidFill>
                <a:latin typeface="Montserrat"/>
                <a:ea typeface="Montserrat"/>
                <a:cs typeface="Montserrat"/>
                <a:sym typeface="Montserrat"/>
              </a:rPr>
              <a:t>До 1 марта</a:t>
            </a:r>
          </a:p>
          <a:p>
            <a:r>
              <a:rPr lang="ru-RU" sz="1600" dirty="0"/>
              <a:t>Сбор заявок от школ на направление </a:t>
            </a:r>
            <a:r>
              <a:rPr lang="ru-RU" sz="1600" dirty="0" smtClean="0"/>
              <a:t>учителей (управленческой команды) </a:t>
            </a:r>
            <a:r>
              <a:rPr lang="ru-RU" sz="1600" dirty="0"/>
              <a:t>на диагностику готовности к </a:t>
            </a:r>
            <a:r>
              <a:rPr lang="ru-RU" sz="1600" dirty="0" smtClean="0"/>
              <a:t>работе по стандартам ШНТ</a:t>
            </a:r>
            <a:endParaRPr lang="ru-RU" sz="16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2341887" y="2363986"/>
            <a:ext cx="372534" cy="184666"/>
          </a:xfrm>
          <a:prstGeom prst="downArrow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A277AF11-D851-954D-A039-174A21E62189}"/>
              </a:ext>
            </a:extLst>
          </p:cNvPr>
          <p:cNvSpPr/>
          <p:nvPr/>
        </p:nvSpPr>
        <p:spPr>
          <a:xfrm>
            <a:off x="2341888" y="2722419"/>
            <a:ext cx="831941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>
                <a:solidFill>
                  <a:srgbClr val="B93DA6"/>
                </a:solidFill>
                <a:latin typeface="Montserrat"/>
                <a:ea typeface="Montserrat"/>
                <a:cs typeface="Montserrat"/>
                <a:sym typeface="Montserrat"/>
              </a:rPr>
              <a:t>В течение марта</a:t>
            </a:r>
          </a:p>
          <a:p>
            <a:r>
              <a:rPr lang="ru-RU" sz="1600" dirty="0"/>
              <a:t>Формирование личных кабинетов школ на онлайн-платформе диагностики</a:t>
            </a:r>
          </a:p>
          <a:p>
            <a:r>
              <a:rPr lang="ru-RU" sz="1600" dirty="0"/>
              <a:t>Формирование расписания</a:t>
            </a:r>
          </a:p>
          <a:p>
            <a:r>
              <a:rPr lang="ru-RU" sz="1600" dirty="0"/>
              <a:t>Направление в регионы информации для школ:</a:t>
            </a:r>
          </a:p>
          <a:p>
            <a:pPr marL="285750" indent="-285750">
              <a:buFontTx/>
              <a:buChar char="-"/>
            </a:pPr>
            <a:r>
              <a:rPr lang="ru-RU" sz="1600" dirty="0"/>
              <a:t>логины и пароли доступа к онлайн-платформе</a:t>
            </a:r>
          </a:p>
          <a:p>
            <a:pPr marL="285750" indent="-285750">
              <a:buFontTx/>
              <a:buChar char="-"/>
            </a:pPr>
            <a:r>
              <a:rPr lang="ru-RU" sz="1600" dirty="0"/>
              <a:t>инструкции по работе с платформой и регистрации учителей на диагностику</a:t>
            </a:r>
          </a:p>
          <a:p>
            <a:pPr marL="285750" indent="-285750">
              <a:buFontTx/>
              <a:buChar char="-"/>
            </a:pPr>
            <a:r>
              <a:rPr lang="ru-RU" sz="1600" dirty="0"/>
              <a:t>регламент и технические требования к процедуре проведения диагностики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1B352ABF-ACFA-9C4B-9F4E-BAD51DD9EAA3}"/>
              </a:ext>
            </a:extLst>
          </p:cNvPr>
          <p:cNvSpPr/>
          <p:nvPr/>
        </p:nvSpPr>
        <p:spPr>
          <a:xfrm>
            <a:off x="2341887" y="5099928"/>
            <a:ext cx="83194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>
                <a:solidFill>
                  <a:srgbClr val="B93DA6"/>
                </a:solidFill>
                <a:latin typeface="Montserrat"/>
                <a:ea typeface="Montserrat"/>
                <a:cs typeface="Montserrat"/>
                <a:sym typeface="Montserrat"/>
              </a:rPr>
              <a:t>До конца апреля</a:t>
            </a:r>
          </a:p>
          <a:p>
            <a:r>
              <a:rPr lang="ru-RU" sz="1600" dirty="0"/>
              <a:t>Проведение диагностики </a:t>
            </a:r>
            <a:r>
              <a:rPr lang="ru-RU" sz="1600" dirty="0" smtClean="0"/>
              <a:t>учителей </a:t>
            </a:r>
            <a:r>
              <a:rPr lang="ru-RU" sz="1600" dirty="0"/>
              <a:t>(управленческой команды) </a:t>
            </a:r>
            <a:r>
              <a:rPr lang="ru-RU" sz="1600" dirty="0" smtClean="0"/>
              <a:t>в </a:t>
            </a:r>
            <a:r>
              <a:rPr lang="ru-RU" sz="1600" dirty="0"/>
              <a:t>соответствии с расписанием</a:t>
            </a:r>
          </a:p>
          <a:p>
            <a:r>
              <a:rPr lang="ru-RU" sz="1600" dirty="0"/>
              <a:t>Размещение результатов в личных кабинетах учителей и школы</a:t>
            </a:r>
          </a:p>
        </p:txBody>
      </p:sp>
      <p:sp>
        <p:nvSpPr>
          <p:cNvPr id="30" name="Стрелка вниз 29">
            <a:extLst>
              <a:ext uri="{FF2B5EF4-FFF2-40B4-BE49-F238E27FC236}">
                <a16:creationId xmlns:a16="http://schemas.microsoft.com/office/drawing/2014/main" xmlns="" id="{271F88B8-B693-9945-958D-F29E3E446CFA}"/>
              </a:ext>
            </a:extLst>
          </p:cNvPr>
          <p:cNvSpPr/>
          <p:nvPr/>
        </p:nvSpPr>
        <p:spPr>
          <a:xfrm>
            <a:off x="2341888" y="4726781"/>
            <a:ext cx="372534" cy="184666"/>
          </a:xfrm>
          <a:prstGeom prst="downArrow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3853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C8F2E4AD0278D4FB99D5F42C29B3799" ma:contentTypeVersion="1" ma:contentTypeDescription="Создание документа." ma:contentTypeScope="" ma:versionID="9f4db34a315b2c1474ba0780d4c86e71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e39ac6273086ad29513aef4034e604a6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434c500-c195-4837-b047-5e71706d4cb2">S5QAU4VNKZPS-945233833-2126</_dlc_DocId>
    <_dlc_DocIdUrl xmlns="6434c500-c195-4837-b047-5e71706d4cb2">
      <Url>http://www.eduportal44.ru/Buy/School_2/NewPage/_layouts/15/DocIdRedir.aspx?ID=S5QAU4VNKZPS-945233833-2126</Url>
      <Description>S5QAU4VNKZPS-945233833-2126</Description>
    </_dlc_DocIdUrl>
  </documentManagement>
</p:properties>
</file>

<file path=customXml/itemProps1.xml><?xml version="1.0" encoding="utf-8"?>
<ds:datastoreItem xmlns:ds="http://schemas.openxmlformats.org/officeDocument/2006/customXml" ds:itemID="{D8BECAFB-EFA3-45BF-96CC-F186C9756028}"/>
</file>

<file path=customXml/itemProps2.xml><?xml version="1.0" encoding="utf-8"?>
<ds:datastoreItem xmlns:ds="http://schemas.openxmlformats.org/officeDocument/2006/customXml" ds:itemID="{43D263DA-6F46-4792-9061-75CEB8CCE33D}"/>
</file>

<file path=customXml/itemProps3.xml><?xml version="1.0" encoding="utf-8"?>
<ds:datastoreItem xmlns:ds="http://schemas.openxmlformats.org/officeDocument/2006/customXml" ds:itemID="{59D2965A-10BE-4D4D-A12E-5CCFA9F86299}"/>
</file>

<file path=customXml/itemProps4.xml><?xml version="1.0" encoding="utf-8"?>
<ds:datastoreItem xmlns:ds="http://schemas.openxmlformats.org/officeDocument/2006/customXml" ds:itemID="{0110EF5B-8E6E-44B5-8377-8BDD4B8E59D3}"/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157</Words>
  <Application>Microsoft Office PowerPoint</Application>
  <PresentationFormat>Широкоэкранный</PresentationFormat>
  <Paragraphs>29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Суханова</dc:creator>
  <cp:lastModifiedBy>Ольга Суханова</cp:lastModifiedBy>
  <cp:revision>18</cp:revision>
  <dcterms:created xsi:type="dcterms:W3CDTF">2021-02-25T13:20:46Z</dcterms:created>
  <dcterms:modified xsi:type="dcterms:W3CDTF">2021-02-25T16:39:52Z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0x0101008C8F2E4AD0278D4FB99D5F42C29B3799</vt:lpwstr>
  </property>
  <property fmtid="{D5CDD505-2E9C-101B-9397-08002B2CF9AE}" pid="3" name="_dlc_DocIdItemGuid">
    <vt:lpwstr>e85bc962-c2e7-461e-8c0b-5776149040a4</vt:lpwstr>
  </property>
</Properties>
</file>