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FFE52-E263-4343-B8BA-C53D9633878C}" type="datetimeFigureOut">
              <a:rPr lang="ru-RU" smtClean="0"/>
              <a:pPr/>
              <a:t>29.10.2009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BB77-7498-4361-AD28-B65A7FF4A6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FFE52-E263-4343-B8BA-C53D9633878C}" type="datetimeFigureOut">
              <a:rPr lang="ru-RU" smtClean="0"/>
              <a:pPr/>
              <a:t>29.10.2009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BB77-7498-4361-AD28-B65A7FF4A6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FFE52-E263-4343-B8BA-C53D9633878C}" type="datetimeFigureOut">
              <a:rPr lang="ru-RU" smtClean="0"/>
              <a:pPr/>
              <a:t>29.10.2009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BB77-7498-4361-AD28-B65A7FF4A6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FFE52-E263-4343-B8BA-C53D9633878C}" type="datetimeFigureOut">
              <a:rPr lang="ru-RU" smtClean="0"/>
              <a:pPr/>
              <a:t>29.10.2009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BB77-7498-4361-AD28-B65A7FF4A6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FFE52-E263-4343-B8BA-C53D9633878C}" type="datetimeFigureOut">
              <a:rPr lang="ru-RU" smtClean="0"/>
              <a:pPr/>
              <a:t>29.10.2009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BB77-7498-4361-AD28-B65A7FF4A6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FFE52-E263-4343-B8BA-C53D9633878C}" type="datetimeFigureOut">
              <a:rPr lang="ru-RU" smtClean="0"/>
              <a:pPr/>
              <a:t>29.10.2009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BB77-7498-4361-AD28-B65A7FF4A6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FFE52-E263-4343-B8BA-C53D9633878C}" type="datetimeFigureOut">
              <a:rPr lang="ru-RU" smtClean="0"/>
              <a:pPr/>
              <a:t>29.10.2009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BB77-7498-4361-AD28-B65A7FF4A6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FFE52-E263-4343-B8BA-C53D9633878C}" type="datetimeFigureOut">
              <a:rPr lang="ru-RU" smtClean="0"/>
              <a:pPr/>
              <a:t>29.10.2009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BB77-7498-4361-AD28-B65A7FF4A6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FFE52-E263-4343-B8BA-C53D9633878C}" type="datetimeFigureOut">
              <a:rPr lang="ru-RU" smtClean="0"/>
              <a:pPr/>
              <a:t>29.10.2009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BB77-7498-4361-AD28-B65A7FF4A6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FFE52-E263-4343-B8BA-C53D9633878C}" type="datetimeFigureOut">
              <a:rPr lang="ru-RU" smtClean="0"/>
              <a:pPr/>
              <a:t>29.10.2009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BB77-7498-4361-AD28-B65A7FF4A6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FFE52-E263-4343-B8BA-C53D9633878C}" type="datetimeFigureOut">
              <a:rPr lang="ru-RU" smtClean="0"/>
              <a:pPr/>
              <a:t>29.10.2009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596BB77-7498-4361-AD28-B65A7FF4A6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BFFE52-E263-4343-B8BA-C53D9633878C}" type="datetimeFigureOut">
              <a:rPr lang="ru-RU" smtClean="0"/>
              <a:pPr/>
              <a:t>29.10.2009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96BB77-7498-4361-AD28-B65A7FF4A68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8467756" cy="1828800"/>
          </a:xfrm>
        </p:spPr>
        <p:txBody>
          <a:bodyPr/>
          <a:lstStyle/>
          <a:p>
            <a:r>
              <a:rPr lang="ru-RU" dirty="0" smtClean="0"/>
              <a:t>      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500174"/>
            <a:ext cx="8143932" cy="3895740"/>
          </a:xfrm>
        </p:spPr>
        <p:txBody>
          <a:bodyPr>
            <a:noAutofit/>
          </a:bodyPr>
          <a:lstStyle/>
          <a:p>
            <a:r>
              <a:rPr lang="ru-RU" sz="6600" dirty="0" smtClean="0"/>
              <a:t>Устный журнал</a:t>
            </a:r>
          </a:p>
          <a:p>
            <a:r>
              <a:rPr lang="ru-RU" sz="6600" dirty="0" smtClean="0">
                <a:solidFill>
                  <a:srgbClr val="FFC000"/>
                </a:solidFill>
              </a:rPr>
              <a:t>« Расти здоровым!»</a:t>
            </a:r>
            <a:endParaRPr lang="ru-RU" sz="6600" dirty="0">
              <a:solidFill>
                <a:srgbClr val="FFC000"/>
              </a:solidFill>
            </a:endParaRPr>
          </a:p>
        </p:txBody>
      </p:sp>
      <p:pic>
        <p:nvPicPr>
          <p:cNvPr id="4" name="Рисунок 3" descr="J014901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87" y="3929066"/>
            <a:ext cx="3764757" cy="25098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</a:t>
            </a:r>
            <a:r>
              <a:rPr lang="ru-RU" dirty="0" smtClean="0">
                <a:solidFill>
                  <a:srgbClr val="C00000"/>
                </a:solidFill>
              </a:rPr>
              <a:t>Как сохранить хорошее зрение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Занимайтесь при хорошем </a:t>
            </a:r>
            <a:r>
              <a:rPr lang="ru-RU" b="1" dirty="0" smtClean="0">
                <a:solidFill>
                  <a:srgbClr val="002060"/>
                </a:solidFill>
              </a:rPr>
              <a:t>освещении.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Свет при чтении и письме должен падать с </a:t>
            </a:r>
            <a:r>
              <a:rPr lang="ru-RU" b="1" i="1" u="sng" dirty="0" smtClean="0">
                <a:solidFill>
                  <a:srgbClr val="002060"/>
                </a:solidFill>
              </a:rPr>
              <a:t>левой </a:t>
            </a:r>
            <a:r>
              <a:rPr lang="ru-RU" b="1" dirty="0" smtClean="0">
                <a:solidFill>
                  <a:srgbClr val="002060"/>
                </a:solidFill>
              </a:rPr>
              <a:t>стороны.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Книгу и тетрадь держите на расстоянии </a:t>
            </a:r>
            <a:r>
              <a:rPr lang="ru-RU" b="1" dirty="0" smtClean="0">
                <a:solidFill>
                  <a:srgbClr val="C00000"/>
                </a:solidFill>
              </a:rPr>
              <a:t>35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u="sng" dirty="0" smtClean="0">
                <a:solidFill>
                  <a:srgbClr val="002060"/>
                </a:solidFill>
              </a:rPr>
              <a:t>см от </a:t>
            </a:r>
            <a:r>
              <a:rPr lang="ru-RU" b="1" u="sng" dirty="0" smtClean="0">
                <a:solidFill>
                  <a:srgbClr val="002060"/>
                </a:solidFill>
              </a:rPr>
              <a:t>глаз.</a:t>
            </a:r>
            <a:endParaRPr lang="ru-RU" b="1" u="sng" dirty="0" smtClean="0">
              <a:solidFill>
                <a:srgbClr val="002060"/>
              </a:solidFill>
            </a:endParaRPr>
          </a:p>
          <a:p>
            <a:r>
              <a:rPr lang="ru-RU" b="1" u="sng" dirty="0" smtClean="0">
                <a:solidFill>
                  <a:srgbClr val="002060"/>
                </a:solidFill>
              </a:rPr>
              <a:t>Не читайте лёжа!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При чтении делайте </a:t>
            </a:r>
            <a:r>
              <a:rPr lang="ru-RU" b="1" u="sng" dirty="0" smtClean="0">
                <a:solidFill>
                  <a:srgbClr val="002060"/>
                </a:solidFill>
              </a:rPr>
              <a:t>каждые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u="sng" dirty="0" smtClean="0">
                <a:solidFill>
                  <a:srgbClr val="002060"/>
                </a:solidFill>
              </a:rPr>
              <a:t>20 мин. перерыв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Не</a:t>
            </a:r>
            <a:r>
              <a:rPr lang="ru-RU" b="1" dirty="0" smtClean="0">
                <a:solidFill>
                  <a:srgbClr val="002060"/>
                </a:solidFill>
              </a:rPr>
              <a:t> играйте в опасные игры для глаз!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Осторожно обращайтесь с острыми </a:t>
            </a:r>
            <a:r>
              <a:rPr lang="ru-RU" b="1" dirty="0" smtClean="0">
                <a:solidFill>
                  <a:srgbClr val="002060"/>
                </a:solidFill>
              </a:rPr>
              <a:t>предметами!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Не</a:t>
            </a:r>
            <a:r>
              <a:rPr lang="ru-RU" b="1" dirty="0" smtClean="0">
                <a:solidFill>
                  <a:srgbClr val="002060"/>
                </a:solidFill>
              </a:rPr>
              <a:t> трите глаза руками, носовым </a:t>
            </a:r>
            <a:r>
              <a:rPr lang="ru-RU" b="1" dirty="0" smtClean="0">
                <a:solidFill>
                  <a:srgbClr val="002060"/>
                </a:solidFill>
              </a:rPr>
              <a:t>платком.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Если глаз заболел – обратись к врачу</a:t>
            </a:r>
            <a:r>
              <a:rPr lang="ru-RU" b="1" i="1" dirty="0" smtClean="0">
                <a:solidFill>
                  <a:srgbClr val="002060"/>
                </a:solidFill>
              </a:rPr>
              <a:t> окулисту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Мы открыли вам секреты,</a:t>
            </a:r>
          </a:p>
          <a:p>
            <a:pPr>
              <a:buNone/>
            </a:pPr>
            <a:r>
              <a:rPr lang="ru-RU" sz="4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Как здоровье сохранить.</a:t>
            </a:r>
          </a:p>
          <a:p>
            <a:pPr>
              <a:buNone/>
            </a:pPr>
            <a:r>
              <a:rPr lang="ru-RU" sz="4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Выполняйте все советы,</a:t>
            </a:r>
          </a:p>
          <a:p>
            <a:pPr>
              <a:buNone/>
            </a:pPr>
            <a:r>
              <a:rPr lang="ru-RU" sz="4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И легко вам будет жить!</a:t>
            </a:r>
            <a:endParaRPr lang="ru-RU" sz="4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Documents and Settings\Admin\Рабочий стол\V5770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4572008"/>
            <a:ext cx="2244724" cy="1895882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Рабочий стол\SO00299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4572008"/>
            <a:ext cx="2286016" cy="1857388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Рабочий стол\BOUNCE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86644" y="1428736"/>
            <a:ext cx="1562100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>
                <a:solidFill>
                  <a:srgbClr val="002060"/>
                </a:solidFill>
              </a:rPr>
              <a:t>Получен от природы дар –</a:t>
            </a:r>
          </a:p>
          <a:p>
            <a:pPr algn="ctr">
              <a:buNone/>
            </a:pPr>
            <a:r>
              <a:rPr lang="ru-RU" sz="4000" dirty="0" smtClean="0">
                <a:solidFill>
                  <a:srgbClr val="002060"/>
                </a:solidFill>
              </a:rPr>
              <a:t>Не мяч и не воздушный шар.</a:t>
            </a:r>
          </a:p>
          <a:p>
            <a:pPr algn="ctr">
              <a:buNone/>
            </a:pPr>
            <a:r>
              <a:rPr lang="ru-RU" sz="4000" dirty="0" smtClean="0">
                <a:solidFill>
                  <a:srgbClr val="002060"/>
                </a:solidFill>
              </a:rPr>
              <a:t>Не глобус это, не арбуз –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002060"/>
                </a:solidFill>
              </a:rPr>
              <a:t>Здоровье. </a:t>
            </a:r>
          </a:p>
          <a:p>
            <a:pPr algn="ctr">
              <a:buNone/>
            </a:pPr>
            <a:r>
              <a:rPr lang="ru-RU" sz="4000" dirty="0" smtClean="0">
                <a:solidFill>
                  <a:srgbClr val="002060"/>
                </a:solidFill>
              </a:rPr>
              <a:t>Очень хрупкий груз.</a:t>
            </a:r>
          </a:p>
          <a:p>
            <a:pPr algn="ctr">
              <a:buNone/>
            </a:pPr>
            <a:r>
              <a:rPr lang="ru-RU" sz="4000" dirty="0" smtClean="0">
                <a:solidFill>
                  <a:srgbClr val="002060"/>
                </a:solidFill>
              </a:rPr>
              <a:t>Чтоб жизнь счастливую прожить,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здоровье нужно сохранить!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</a:t>
            </a:r>
            <a:r>
              <a:rPr lang="ru-RU" dirty="0" smtClean="0">
                <a:solidFill>
                  <a:srgbClr val="C00000"/>
                </a:solidFill>
              </a:rPr>
              <a:t>Как возникают болезни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Когда какие-либо вирусы или бактерии попадают в наш организм с воздухом,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пищей или через порез на коже, они вызывают заражение- и мы </a:t>
            </a:r>
            <a:r>
              <a:rPr lang="ru-RU" b="1" dirty="0" smtClean="0">
                <a:solidFill>
                  <a:srgbClr val="002060"/>
                </a:solidFill>
              </a:rPr>
              <a:t>заболеваем</a:t>
            </a:r>
            <a:r>
              <a:rPr lang="ru-RU" dirty="0" smtClean="0">
                <a:solidFill>
                  <a:srgbClr val="002060"/>
                </a:solidFill>
              </a:rPr>
              <a:t>. Благодаря специальной иммунной системе организм мгновенно включает свои защитные механизмы, уничтожающие пришельцев. Когда организм не в силах справиться с болезнью, ему необходимо помочь лекарствами.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d88dc5963798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16" y="4572008"/>
            <a:ext cx="2476500" cy="21526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      Если хочешь быть здоров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50006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                     </a:t>
            </a:r>
            <a:r>
              <a:rPr lang="ru-RU" b="1" dirty="0" smtClean="0">
                <a:solidFill>
                  <a:srgbClr val="FF0000"/>
                </a:solidFill>
              </a:rPr>
              <a:t>СОВЕТЫ МОЙДОДЫРА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Ежедневно вставай в одно и то же время, проветривай комнату и делай зарядку.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Утром умывайся, чисти зубы, мой уши и шею.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Приучайся обтираться после зарядки до пояса водой комнатной температуры.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Всегда мой руки перед едой и после посещения туалета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Коротко стриги ногти на руках и ногах.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Пользуйся носовым платком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Содержи в порядке волосы: они должны быть аккуратно подстрижены и причёсаны или заплетены в косы.</a:t>
            </a:r>
          </a:p>
        </p:txBody>
      </p:sp>
      <p:pic>
        <p:nvPicPr>
          <p:cNvPr id="4" name="Рисунок 3" descr="moidodyr54_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892" y="1214422"/>
            <a:ext cx="2071701" cy="14382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</a:t>
            </a:r>
            <a:r>
              <a:rPr lang="ru-RU" dirty="0" smtClean="0">
                <a:solidFill>
                  <a:srgbClr val="C00000"/>
                </a:solidFill>
              </a:rPr>
              <a:t>Правильное питание – 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    </a:t>
            </a:r>
            <a:r>
              <a:rPr lang="ru-RU" dirty="0" smtClean="0">
                <a:solidFill>
                  <a:srgbClr val="C00000"/>
                </a:solidFill>
              </a:rPr>
              <a:t>      залог </a:t>
            </a:r>
            <a:r>
              <a:rPr lang="ru-RU" dirty="0" smtClean="0">
                <a:solidFill>
                  <a:srgbClr val="C00000"/>
                </a:solidFill>
              </a:rPr>
              <a:t>здоровья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    </a:t>
            </a:r>
            <a:r>
              <a:rPr lang="ru-RU" b="1" dirty="0" smtClean="0">
                <a:solidFill>
                  <a:srgbClr val="002060"/>
                </a:solidFill>
              </a:rPr>
              <a:t>В овощах и фруктах много полезного и необходимого для человеческого организма.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Витамин А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– </a:t>
            </a:r>
            <a:r>
              <a:rPr lang="ru-RU" dirty="0" smtClean="0">
                <a:solidFill>
                  <a:srgbClr val="002060"/>
                </a:solidFill>
              </a:rPr>
              <a:t>витамин роста. Он помогает нашим глазам сохранить зрение.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Витамин </a:t>
            </a:r>
            <a:r>
              <a:rPr lang="ru-RU" dirty="0" smtClean="0">
                <a:solidFill>
                  <a:srgbClr val="C00000"/>
                </a:solidFill>
              </a:rPr>
              <a:t>В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делает человека бодрым, сильным, укрепляет сердце и нервную систему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C00000"/>
                </a:solidFill>
              </a:rPr>
              <a:t>Витамин С </a:t>
            </a:r>
            <a:r>
              <a:rPr lang="ru-RU" dirty="0" smtClean="0">
                <a:solidFill>
                  <a:srgbClr val="002060"/>
                </a:solidFill>
              </a:rPr>
              <a:t>помогает бороться с болезнями, укрепляет кровеносные сосуды.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Витамин Д </a:t>
            </a:r>
            <a:r>
              <a:rPr lang="ru-RU" dirty="0" smtClean="0">
                <a:solidFill>
                  <a:srgbClr val="002060"/>
                </a:solidFill>
              </a:rPr>
              <a:t>делает наши ноги и руки крепкими, сохраняет наши зубы.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6644" y="785794"/>
            <a:ext cx="1714512" cy="13213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033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              32 весёлых друга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11017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  </a:t>
            </a:r>
            <a:r>
              <a:rPr lang="ru-RU" b="1" i="1" dirty="0" smtClean="0">
                <a:solidFill>
                  <a:srgbClr val="002060"/>
                </a:solidFill>
              </a:rPr>
              <a:t>Чтобы пища лучше переваривалась в желудке и кишечнике, она смачивается слюной измельчается   зубами.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 Первые зубы – </a:t>
            </a:r>
            <a:r>
              <a:rPr lang="ru-RU" b="1" dirty="0" smtClean="0">
                <a:solidFill>
                  <a:srgbClr val="002060"/>
                </a:solidFill>
              </a:rPr>
              <a:t>молочные</a:t>
            </a:r>
            <a:r>
              <a:rPr lang="ru-RU" dirty="0" smtClean="0">
                <a:solidFill>
                  <a:srgbClr val="002060"/>
                </a:solidFill>
              </a:rPr>
              <a:t>. Они появляются на первом году жизни. К 6 -8 годам их становится 20.</a:t>
            </a:r>
          </a:p>
          <a:p>
            <a:endParaRPr lang="ru-RU" dirty="0" smtClean="0">
              <a:solidFill>
                <a:srgbClr val="002060"/>
              </a:solidFill>
            </a:endParaRPr>
          </a:p>
          <a:p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  Некоторые уже выпали, а их месте появились новые, </a:t>
            </a:r>
            <a:r>
              <a:rPr lang="ru-RU" b="1" dirty="0" smtClean="0">
                <a:solidFill>
                  <a:srgbClr val="002060"/>
                </a:solidFill>
              </a:rPr>
              <a:t>постоянные</a:t>
            </a:r>
            <a:r>
              <a:rPr lang="ru-RU" dirty="0" smtClean="0">
                <a:solidFill>
                  <a:srgbClr val="002060"/>
                </a:solidFill>
              </a:rPr>
              <a:t>. К 10-11 годам обычно молочные зубы заменяются постоянными.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Если человек потеряет  постоянный зуб- новый на его месте уже не вырастет.</a:t>
            </a:r>
          </a:p>
          <a:p>
            <a:endParaRPr lang="ru-RU" dirty="0"/>
          </a:p>
        </p:txBody>
      </p:sp>
      <p:pic>
        <p:nvPicPr>
          <p:cNvPr id="4" name="Рисунок 3" descr="42652357515412351223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3143248"/>
            <a:ext cx="1500198" cy="10001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7badfbb0dbb4122aa023ed10431e82f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7" y="3071810"/>
            <a:ext cx="1071570" cy="10689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</a:t>
            </a:r>
            <a:br>
              <a:rPr lang="ru-RU" dirty="0" smtClean="0"/>
            </a:br>
            <a:r>
              <a:rPr lang="ru-RU" dirty="0" smtClean="0"/>
              <a:t>                      </a:t>
            </a:r>
            <a:r>
              <a:rPr lang="ru-RU" dirty="0" smtClean="0">
                <a:solidFill>
                  <a:srgbClr val="C00000"/>
                </a:solidFill>
              </a:rPr>
              <a:t>Памятка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/>
          <a:lstStyle/>
          <a:p>
            <a:r>
              <a:rPr lang="ru-RU" b="1" i="1" dirty="0" smtClean="0">
                <a:solidFill>
                  <a:srgbClr val="002060"/>
                </a:solidFill>
              </a:rPr>
              <a:t>Чисти зубы два раза в день – утром и вечером ( не менее трёх минут)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Тщательно чисти каждый зуб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Меньше ешь сладкого, больше овощей и фруктов.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Если разболелся зуб – надо идти к врачу  стоматологу.</a:t>
            </a:r>
            <a:endParaRPr lang="ru-RU" b="1" i="1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j031687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4071942"/>
            <a:ext cx="2143140" cy="262440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    Глаза – помощники человека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/>
          <a:lstStyle/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Глаз – волшебный теремок, круглый маленький домок.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Яркой радужки кружок  украшает глаз –домок.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В центре радужки – зрачок, чёрный маленький кружок.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Коль светло – кружок поуже, чтобы видел глаз не хуже.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Лишь стемнеет – наш зрачок  станет сразу же широк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А за радужкой лежит маленький хрусталик.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Он такой имеет вид , как стеклянный шарик.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Очень хрупок этот дом, тонки, нежны стенки в нём.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30084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4500570"/>
            <a:ext cx="3428992" cy="21596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                Вредно – полезно?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Читать лёжа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Читать при хорошем освещении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Смотреть близко телевизор</a:t>
            </a: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Тереть </a:t>
            </a:r>
            <a:r>
              <a:rPr lang="ru-RU" b="1" dirty="0" smtClean="0">
                <a:solidFill>
                  <a:srgbClr val="002060"/>
                </a:solidFill>
              </a:rPr>
              <a:t>глаза грязными руками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Оберегать глаза от ударов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Долго </a:t>
            </a:r>
            <a:r>
              <a:rPr lang="ru-RU" b="1" dirty="0" smtClean="0">
                <a:solidFill>
                  <a:srgbClr val="002060"/>
                </a:solidFill>
              </a:rPr>
              <a:t>сидеть за компьютером</a:t>
            </a: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Читать </a:t>
            </a:r>
            <a:r>
              <a:rPr lang="ru-RU" b="1" dirty="0" smtClean="0">
                <a:solidFill>
                  <a:srgbClr val="002060"/>
                </a:solidFill>
              </a:rPr>
              <a:t>в транспорте или за обедом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Выполнять упражнения для глаз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Употреблять в пищу витамины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1_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2357430"/>
            <a:ext cx="3187700" cy="2438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_dlc_DocId xmlns="6434c500-c195-4837-b047-5e71706d4cb2">S5QAU4VNKZPS-1215-299</_dlc_DocId>
    <_dlc_DocIdUrl xmlns="6434c500-c195-4837-b047-5e71706d4cb2">
      <Url>http://www.eduportal44.ru/Buy/School_2/_layouts/15/DocIdRedir.aspx?ID=S5QAU4VNKZPS-1215-299</Url>
      <Description>S5QAU4VNKZPS-1215-299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0B77C174CF193E439DFD00DEBBE7A19E" ma:contentTypeVersion="2" ma:contentTypeDescription="Создание документа." ma:contentTypeScope="" ma:versionID="0146a351836945de2af841da0e9c97c3">
  <xsd:schema xmlns:xsd="http://www.w3.org/2001/XMLSchema" xmlns:xs="http://www.w3.org/2001/XMLSchema" xmlns:p="http://schemas.microsoft.com/office/2006/metadata/properties" xmlns:ns2="6434c500-c195-4837-b047-5e71706d4cb2" targetNamespace="http://schemas.microsoft.com/office/2006/metadata/properties" ma:root="true" ma:fieldsID="0697ea0c80f08d5381c0d9d14a0bb0c9" ns2:_="">
    <xsd:import namespace="6434c500-c195-4837-b047-5e71706d4cb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4c500-c195-4837-b047-5e71706d4cb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E4CA62D5-C165-460A-9B64-01259D1F9E1E}"/>
</file>

<file path=customXml/itemProps2.xml><?xml version="1.0" encoding="utf-8"?>
<ds:datastoreItem xmlns:ds="http://schemas.openxmlformats.org/officeDocument/2006/customXml" ds:itemID="{BC25D6F8-ADF8-46C5-8ECE-C052C8D6CAAD}"/>
</file>

<file path=customXml/itemProps3.xml><?xml version="1.0" encoding="utf-8"?>
<ds:datastoreItem xmlns:ds="http://schemas.openxmlformats.org/officeDocument/2006/customXml" ds:itemID="{8B576559-8383-41A9-851E-7D15633C388D}"/>
</file>

<file path=customXml/itemProps4.xml><?xml version="1.0" encoding="utf-8"?>
<ds:datastoreItem xmlns:ds="http://schemas.openxmlformats.org/officeDocument/2006/customXml" ds:itemID="{A76A418A-561D-40CE-9B59-0723EC40548C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332</TotalTime>
  <Words>586</Words>
  <Application>Microsoft Office PowerPoint</Application>
  <PresentationFormat>Экран (4:3)</PresentationFormat>
  <Paragraphs>75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        </vt:lpstr>
      <vt:lpstr>Слайд 2</vt:lpstr>
      <vt:lpstr>      Как возникают болезни</vt:lpstr>
      <vt:lpstr>      Если хочешь быть здоров</vt:lpstr>
      <vt:lpstr>          Правильное питание –            залог здоровья</vt:lpstr>
      <vt:lpstr>              32 весёлых друга</vt:lpstr>
      <vt:lpstr>                                     Памятка </vt:lpstr>
      <vt:lpstr>    Глаза – помощники человека</vt:lpstr>
      <vt:lpstr>                Вредно – полезно?</vt:lpstr>
      <vt:lpstr>  Как сохранить хорошее зрение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Расти здоровым_Презентация к журналу.pptx</dc:title>
  <dc:creator>Admin</dc:creator>
  <cp:lastModifiedBy>Admin</cp:lastModifiedBy>
  <cp:revision>37</cp:revision>
  <dcterms:created xsi:type="dcterms:W3CDTF">2009-05-03T13:20:06Z</dcterms:created>
  <dcterms:modified xsi:type="dcterms:W3CDTF">2009-10-29T06:49:40Z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0x0101000B77C174CF193E439DFD00DEBBE7A19E</vt:lpwstr>
  </property>
  <property fmtid="{D5CDD505-2E9C-101B-9397-08002B2CF9AE}" pid="3" name="TemplateUrl">
    <vt:lpwstr/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dlc_DocIdItemGuid">
    <vt:lpwstr>96fad59f-9ff1-4b6a-a115-35754c09e947</vt:lpwstr>
  </property>
</Properties>
</file>