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56" r:id="rId2"/>
    <p:sldId id="261" r:id="rId3"/>
    <p:sldId id="270" r:id="rId4"/>
    <p:sldId id="257" r:id="rId5"/>
    <p:sldId id="259" r:id="rId6"/>
    <p:sldId id="266" r:id="rId7"/>
    <p:sldId id="267" r:id="rId8"/>
    <p:sldId id="260" r:id="rId9"/>
    <p:sldId id="268" r:id="rId10"/>
    <p:sldId id="269" r:id="rId11"/>
    <p:sldId id="264" r:id="rId12"/>
    <p:sldId id="262" r:id="rId13"/>
    <p:sldId id="263" r:id="rId14"/>
    <p:sldId id="272" r:id="rId15"/>
    <p:sldId id="274" r:id="rId16"/>
    <p:sldId id="275" r:id="rId17"/>
    <p:sldId id="273" r:id="rId18"/>
    <p:sldId id="280" r:id="rId19"/>
    <p:sldId id="281" r:id="rId20"/>
    <p:sldId id="276" r:id="rId21"/>
    <p:sldId id="278" r:id="rId22"/>
    <p:sldId id="277" r:id="rId23"/>
    <p:sldId id="279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6343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43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754A-19C6-47A7-88AA-A0D24B1C231D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CC7C-46C9-4EB1-8E31-032D8854D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BC97CA-721F-4C34-8066-45A176708CA6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92F692-025F-42D5-BA3F-97ACD49E1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2714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гостиная: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«Поэтические встречи с выпускниками школы № 13 им.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 А. Наумова»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500694" y="2928934"/>
            <a:ext cx="3504432" cy="3676656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Парийская Татьяна – ученица 10 «А» класса МОУ СОШ № 13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им. Р. А. Наумова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8165818108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4340295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1187624" y="1700808"/>
            <a:ext cx="3429000" cy="3357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Не ругайте облака!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Я вернусь сегодня к ним,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Я вернусь издалека: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Посидим  - поговорим!...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F:\Ваничев\img377.jpg"/>
          <p:cNvPicPr>
            <a:picLocks noChangeAspect="1" noChangeArrowheads="1"/>
          </p:cNvPicPr>
          <p:nvPr/>
        </p:nvPicPr>
        <p:blipFill>
          <a:blip r:embed="rId2" cstate="print"/>
          <a:srcRect r="2129" b="29565"/>
          <a:stretch>
            <a:fillRect/>
          </a:stretch>
        </p:blipFill>
        <p:spPr bwMode="auto">
          <a:xfrm>
            <a:off x="4929190" y="357166"/>
            <a:ext cx="4012829" cy="57864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Михаил Душин 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8EWVAXCAH7723UCABPL12JCA00VTQ4CAWMYLDCCAJE26W2CASRJGFDCA0F8UYNCAXVQNXNCABUG2V9CAUDU3FSCAGHUBMKCAVK0X8PCA1IB7ZPCA5Z3ZE8CAHKRRJSCA79MWLCCAC5L5L7CAP635M5CARE5KS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1857364"/>
            <a:ext cx="3000396" cy="30003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Родился в городе Буе. Окончил МОУ СОШ № 13 им. Р. А. Наумова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2000 году . Стихи начал писать еще со школьной скамьи.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данное время получает высшее журналистское образование в городе Санкт-Петербурге.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2011 году вышел первый сборник его стихов «Снимайте пробу»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Валерий Николаевич Молчанов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463659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Родился в Буе. Закончил среднюю школу № 13  и музыкальную школу. Из романтических побуждений уехал в далекие северные края искать приключений , подобно золотоискателям.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Работал на базе отдыха «Волгарь» - в живописном месте на Волге под Костромой – организатором культурно-массовой работы, на юге – инструктором вечеров отдыха.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Автор  нескольких книг поэзии и прозы. Автор и исполнитель песен под гитару. Выступал в Буе, Костроме, Вологде, Москве…Весной 1997 года стал послушником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Макарьевского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монастыря в г. Чухлома Костромской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928802"/>
            <a:ext cx="28733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Юрьевна Щипалова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136656" cy="45529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Училась в школе №13 . Закончила профессионально-техническое училище в г. Костроме , работала учителем в школе лесного поселка Гагарино: вела «труды»  у девочек, обучая будущих хозяек нужной профессии. Работала в буйской школе №37 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Писать стихи начала еще в школе. К ним она обращается и в самые светлые, и в самые горькие минуты своей жизни. Большое место в поэзии Марии Щипаловой  занимает поиск своего стиля, своего «голоса»  в поэтическом  разноголосье местных авторов.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428736"/>
            <a:ext cx="25003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Литературная связь поколений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922210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Традиции литературного творчества продолжают и современные школьники.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2007 был издан  сборник произведений учащихся  школы  № 13 имени Р.А. Наумова « Школьное Окно». В этом сборнике были представлены работы  детей с 3 по 10 классы.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85.jpg"/>
          <p:cNvPicPr>
            <a:picLocks noChangeAspect="1"/>
          </p:cNvPicPr>
          <p:nvPr/>
        </p:nvPicPr>
        <p:blipFill>
          <a:blip r:embed="rId2" cstate="print"/>
          <a:srcRect b="29167"/>
          <a:stretch>
            <a:fillRect/>
          </a:stretch>
        </p:blipFill>
        <p:spPr>
          <a:xfrm>
            <a:off x="5429256" y="1500174"/>
            <a:ext cx="3406252" cy="4857760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498080" cy="1143000"/>
          </a:xfrm>
        </p:spPr>
        <p:txBody>
          <a:bodyPr/>
          <a:lstStyle/>
          <a:p>
            <a:r>
              <a:rPr lang="ru-RU" dirty="0" smtClean="0"/>
              <a:t>Литературная гостиная</a:t>
            </a:r>
            <a:endParaRPr lang="ru-RU" dirty="0"/>
          </a:p>
        </p:txBody>
      </p:sp>
      <p:pic>
        <p:nvPicPr>
          <p:cNvPr id="4" name="Содержимое 3" descr="школьное ок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1080" y="1632758"/>
            <a:ext cx="5087389" cy="443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4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678661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728" y="4786322"/>
            <a:ext cx="7504960" cy="16868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Песня на музыку  А.П.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Ваничева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белых берез» 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исполнении учащихся 5«а»класса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4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48006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428604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Ведущая литературной гостиной учитель -  русского языка и литературы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Л.И.Йокса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429000"/>
            <a:ext cx="478634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928794" y="3714752"/>
            <a:ext cx="6422540" cy="247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Ведущая литературной гостиной – ученица     10 «а»  класса Парийская Татьяна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Изображение 4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85728"/>
            <a:ext cx="5000660" cy="31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4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428604"/>
            <a:ext cx="657229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4572008"/>
            <a:ext cx="7801004" cy="19487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старших классов читают стихи и прозу поэтов и писателей  -  выпускников школы: Шабетова, Смирновой, Молчанова, Душина и Щипаловой.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Петрович Ваничев</a:t>
            </a:r>
            <a:endParaRPr lang="ru-RU" dirty="0"/>
          </a:p>
        </p:txBody>
      </p:sp>
      <p:pic>
        <p:nvPicPr>
          <p:cNvPr id="3074" name="Picture 2" descr="F:\Ваничев\img3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155178"/>
            <a:ext cx="3657600" cy="340171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Родился в 1946 году в городе Буе Костромской области.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Закончил неполную среднюю школу № 13. Учился в музыкальном училище.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Долгие годы преподает в детской музыкальной школе города Буя.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создателем и бессменным  руководителем оркестра  духовых инструментов «Салют» ДКЖ.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85728"/>
            <a:ext cx="4716810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357562"/>
            <a:ext cx="5214942" cy="32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57016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278606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290"/>
            <a:ext cx="271464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642942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214414" y="4143380"/>
            <a:ext cx="7719274" cy="20440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Сизова – учащаяся 10 «б» класса читает стихи собственного сочинения: «Конь» , «Фейерверк» и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/>
              <a:t>Заключительное слово директора школы  Шмидт Надежды Анатольевны</a:t>
            </a:r>
            <a:endParaRPr lang="ru-RU" sz="3500" dirty="0"/>
          </a:p>
        </p:txBody>
      </p:sp>
      <p:pic>
        <p:nvPicPr>
          <p:cNvPr id="4" name="Содержимое 3" descr="Изображение 5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92948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dirty="0" smtClean="0"/>
              <a:t>       Спасибо за внимание!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5486400" y="5229225"/>
            <a:ext cx="3657600" cy="958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презентации использованы книги и материалы из фондов школьного музея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оэзия_и_про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521497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ничев\img3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530552"/>
            <a:ext cx="3657600" cy="4650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самодеятельный композитор Ваничев написал более  80 песен на стихи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Туваковой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В. Куликова, В. Дробышева, 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Кашежевой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других авторов.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Ваничев - автор сборника песен «Цвети, мой край», «Мой город Буй на Костроме реке»,  «Во имя жизни», «Родился и вырос я в России» на стихи В. Куликова.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 Смирнова Нина Витольдовна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571744"/>
            <a:ext cx="7929618" cy="6000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Родилась и выросла в городе Буй Костромской области. Закончила школу  № 13 имени Р. А. Наумова в 1973 году, затем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журналистики МГУ им. М.В. Ломоносова. Более 20 лет работала в периодической печати, начиная с районной газеты (г. Медынь Калужской области) и заканчивая газетой Калужской области «Весть» – от корреспондента до редактора отдела. Является автором более тысячи публикаций в периодической печати.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 Союза журналистов СССР (ныне России) с 1983 года.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 Союза писателей России с октября 2009 года.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Лауреат ежегодного Всероссийского творческого конкурса I Московского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Рубцовского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центра «Звезда полей-2006» и «Звезда полей-2010».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ina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42918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настоящему времени Н. Смирнова – призер нескольких совещаний молодых литераторов в Костроме, Волгограде, Калуге. Член ряда литературных студий , деятельный издатель художественной , научно- популярной, философской литературы. Помогла издать сборник стихов «Это наша с тобою сторона», сборник стихов В. Молчанова и два сборника буйского автора - Натальи Мухиной . В 2009 году её приняли в Союз писателей России.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9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928802"/>
            <a:ext cx="364333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Нина Смирнова - автор семи поэтических сборников.</a:t>
            </a:r>
          </a:p>
          <a:p>
            <a:endParaRPr lang="ru-RU" sz="2000" dirty="0"/>
          </a:p>
        </p:txBody>
      </p:sp>
      <p:pic>
        <p:nvPicPr>
          <p:cNvPr id="4" name="Рисунок 3" descr="img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857232"/>
            <a:ext cx="1654893" cy="2643206"/>
          </a:xfrm>
          <a:prstGeom prst="rect">
            <a:avLst/>
          </a:prstGeom>
        </p:spPr>
      </p:pic>
      <p:pic>
        <p:nvPicPr>
          <p:cNvPr id="5" name="Рисунок 4" descr="img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000108"/>
            <a:ext cx="1621316" cy="2500330"/>
          </a:xfrm>
          <a:prstGeom prst="rect">
            <a:avLst/>
          </a:prstGeom>
        </p:spPr>
      </p:pic>
      <p:pic>
        <p:nvPicPr>
          <p:cNvPr id="6" name="Рисунок 5" descr="img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000108"/>
            <a:ext cx="1785951" cy="2428892"/>
          </a:xfrm>
          <a:prstGeom prst="rect">
            <a:avLst/>
          </a:prstGeom>
        </p:spPr>
      </p:pic>
      <p:pic>
        <p:nvPicPr>
          <p:cNvPr id="7" name="Рисунок 6" descr="img3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857628"/>
            <a:ext cx="1785950" cy="2428892"/>
          </a:xfrm>
          <a:prstGeom prst="rect">
            <a:avLst/>
          </a:prstGeom>
        </p:spPr>
      </p:pic>
      <p:pic>
        <p:nvPicPr>
          <p:cNvPr id="8" name="Рисунок 7" descr="img3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786190"/>
            <a:ext cx="1857388" cy="2565842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Ваничев\img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2203440" cy="3357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Нина  Витольдовна является заместителем главного редактора литературного журнала «Золотая Ока» и педагогом Школы литературного мастерства в городе Калуга, где помогает  раскрываться новым молодым талантам.</a:t>
            </a:r>
            <a:endParaRPr lang="ru-RU" sz="2000" dirty="0"/>
          </a:p>
        </p:txBody>
      </p:sp>
      <p:pic>
        <p:nvPicPr>
          <p:cNvPr id="4" name="Рисунок 3" descr="img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000504"/>
            <a:ext cx="1428760" cy="2000264"/>
          </a:xfrm>
          <a:prstGeom prst="rect">
            <a:avLst/>
          </a:prstGeom>
        </p:spPr>
      </p:pic>
      <p:pic>
        <p:nvPicPr>
          <p:cNvPr id="5" name="Рисунок 4" descr="img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643050"/>
            <a:ext cx="1428760" cy="2071702"/>
          </a:xfrm>
          <a:prstGeom prst="rect">
            <a:avLst/>
          </a:prstGeom>
        </p:spPr>
      </p:pic>
      <p:pic>
        <p:nvPicPr>
          <p:cNvPr id="6" name="Рисунок 5" descr="img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1643050"/>
            <a:ext cx="1571636" cy="2000264"/>
          </a:xfrm>
          <a:prstGeom prst="rect">
            <a:avLst/>
          </a:prstGeom>
        </p:spPr>
      </p:pic>
      <p:pic>
        <p:nvPicPr>
          <p:cNvPr id="7" name="Рисунок 6" descr="img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000504"/>
            <a:ext cx="1450191" cy="2071702"/>
          </a:xfrm>
          <a:prstGeom prst="rect">
            <a:avLst/>
          </a:prstGeom>
        </p:spPr>
      </p:pic>
      <p:pic>
        <p:nvPicPr>
          <p:cNvPr id="2050" name="Picture 2" descr="F:\Ваничев\img3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286124"/>
            <a:ext cx="2214578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Владимирович Шабетов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136656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Окончив школу № 13 г. Буя , поступил на филфак Костромского педуниверситета. После третьего курса служил в армии в далекой Амурской области.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И. Шабетова , как и сам он, необычны, своеобразны; они поражают то богатством фантазии, то необыкновенными образами, то какой-то таинственной глубиной, в которую так хочется проникнуть.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Ивану Шабетову 28 сентября 2001 исполнилось 28 лет, а через неделю, 5 октября, его не стало: автомобильная катастрофа оборвала на взлете жизнь поэта, певца, гитариста. Через месяц после его гибели вышел первый (и единственный) сборник  - "Стихи и неудобные песни".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5" name="Рисунок 4" descr="img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500174"/>
            <a:ext cx="2374392" cy="34533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001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3703953" cy="420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Содержимое 3" descr="001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428868"/>
            <a:ext cx="3643338" cy="4214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5">
      <a:dk1>
        <a:srgbClr val="0C0C0C"/>
      </a:dk1>
      <a:lt1>
        <a:sysClr val="window" lastClr="FFFFFF"/>
      </a:lt1>
      <a:dk2>
        <a:srgbClr val="002060"/>
      </a:dk2>
      <a:lt2>
        <a:srgbClr val="003760"/>
      </a:lt2>
      <a:accent1>
        <a:srgbClr val="0070C0"/>
      </a:accent1>
      <a:accent2>
        <a:srgbClr val="00B0F0"/>
      </a:accent2>
      <a:accent3>
        <a:srgbClr val="002060"/>
      </a:accent3>
      <a:accent4>
        <a:srgbClr val="0070C0"/>
      </a:accent4>
      <a:accent5>
        <a:srgbClr val="00B0F0"/>
      </a:accent5>
      <a:accent6>
        <a:srgbClr val="002060"/>
      </a:accent6>
      <a:hlink>
        <a:srgbClr val="00B0F0"/>
      </a:hlink>
      <a:folHlink>
        <a:srgbClr val="42551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F3F5D2E5787AF4DB2AE4D720AD75618" ma:contentTypeVersion="1" ma:contentTypeDescription="Создание документа." ma:contentTypeScope="" ma:versionID="556d7bbebc78f7c6d8d3f7140cf88550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S5QAU4VNKZPS-1088-39</_dlc_DocId>
    <_dlc_DocIdUrl xmlns="6434c500-c195-4837-b047-5e71706d4cb2">
      <Url>http://www.eduportal44.ru/Buy/School_13/_layouts/15/DocIdRedir.aspx?ID=S5QAU4VNKZPS-1088-39</Url>
      <Description>S5QAU4VNKZPS-1088-39</Description>
    </_dlc_DocIdUrl>
  </documentManagement>
</p:properties>
</file>

<file path=customXml/itemProps1.xml><?xml version="1.0" encoding="utf-8"?>
<ds:datastoreItem xmlns:ds="http://schemas.openxmlformats.org/officeDocument/2006/customXml" ds:itemID="{9BE387E1-6866-40D7-A975-3D70613ADCFB}"/>
</file>

<file path=customXml/itemProps2.xml><?xml version="1.0" encoding="utf-8"?>
<ds:datastoreItem xmlns:ds="http://schemas.openxmlformats.org/officeDocument/2006/customXml" ds:itemID="{A00B6DAF-2C33-49AD-8483-B406CE01DE62}"/>
</file>

<file path=customXml/itemProps3.xml><?xml version="1.0" encoding="utf-8"?>
<ds:datastoreItem xmlns:ds="http://schemas.openxmlformats.org/officeDocument/2006/customXml" ds:itemID="{737AAA7C-EF30-4C3A-B6A4-6923D63B4CC2}"/>
</file>

<file path=customXml/itemProps4.xml><?xml version="1.0" encoding="utf-8"?>
<ds:datastoreItem xmlns:ds="http://schemas.openxmlformats.org/officeDocument/2006/customXml" ds:itemID="{021DBC95-46C1-40FB-B708-E0ABD2B551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804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Литературная гостиная: «Поэтические встречи с выпускниками школы № 13 им.  Р. А. Наумова»</vt:lpstr>
      <vt:lpstr>Алексей Петрович Ваничев</vt:lpstr>
      <vt:lpstr>Слайд 3</vt:lpstr>
      <vt:lpstr>     Смирнова Нина Витольдовна</vt:lpstr>
      <vt:lpstr>Слайд 5</vt:lpstr>
      <vt:lpstr>Слайд 6</vt:lpstr>
      <vt:lpstr>Слайд 7</vt:lpstr>
      <vt:lpstr>Иван Владимирович Шабетов</vt:lpstr>
      <vt:lpstr>Слайд 9</vt:lpstr>
      <vt:lpstr>Слайд 10</vt:lpstr>
      <vt:lpstr> Михаил Душин </vt:lpstr>
      <vt:lpstr>Валерий Николаевич Молчанов</vt:lpstr>
      <vt:lpstr>Мария Юрьевна Щипалова</vt:lpstr>
      <vt:lpstr>Литературная связь поколений</vt:lpstr>
      <vt:lpstr>Литературная гостиная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Заключительное слово директора школы  Шмидт Надежды Анатольевны</vt:lpstr>
      <vt:lpstr>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Школа 13</cp:lastModifiedBy>
  <cp:revision>86</cp:revision>
  <dcterms:created xsi:type="dcterms:W3CDTF">2012-03-15T17:01:15Z</dcterms:created>
  <dcterms:modified xsi:type="dcterms:W3CDTF">2021-06-10T19:52:24Z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0x0101007F3F5D2E5787AF4DB2AE4D720AD75618</vt:lpwstr>
  </property>
  <property fmtid="{D5CDD505-2E9C-101B-9397-08002B2CF9AE}" pid="3" name="_dlc_DocIdItemGuid">
    <vt:lpwstr>97fa484f-79d8-4d2e-8ecc-256b90a8caef</vt:lpwstr>
  </property>
</Properties>
</file>