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7" r:id="rId4"/>
    <p:sldId id="266" r:id="rId5"/>
    <p:sldId id="265" r:id="rId6"/>
    <p:sldId id="269" r:id="rId7"/>
    <p:sldId id="270" r:id="rId8"/>
    <p:sldId id="272" r:id="rId9"/>
    <p:sldId id="271" r:id="rId10"/>
    <p:sldId id="27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718" autoAdjust="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180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731CD94-C866-4CE5-B638-E672AF146BD9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F956EC0-E543-46E2-9DEA-C5C75955CB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CD94-C866-4CE5-B638-E672AF146BD9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56EC0-E543-46E2-9DEA-C5C75955C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CD94-C866-4CE5-B638-E672AF146BD9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F956EC0-E543-46E2-9DEA-C5C75955C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CD94-C866-4CE5-B638-E672AF146BD9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56EC0-E543-46E2-9DEA-C5C75955CB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31CD94-C866-4CE5-B638-E672AF146BD9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F956EC0-E543-46E2-9DEA-C5C75955CB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CD94-C866-4CE5-B638-E672AF146BD9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56EC0-E543-46E2-9DEA-C5C75955CB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CD94-C866-4CE5-B638-E672AF146BD9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56EC0-E543-46E2-9DEA-C5C75955CB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CD94-C866-4CE5-B638-E672AF146BD9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56EC0-E543-46E2-9DEA-C5C75955CB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CD94-C866-4CE5-B638-E672AF146BD9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56EC0-E543-46E2-9DEA-C5C75955C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CD94-C866-4CE5-B638-E672AF146BD9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F956EC0-E543-46E2-9DEA-C5C75955CB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CD94-C866-4CE5-B638-E672AF146BD9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56EC0-E543-46E2-9DEA-C5C75955CB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731CD94-C866-4CE5-B638-E672AF146BD9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FF956EC0-E543-46E2-9DEA-C5C75955C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20272" y="4365104"/>
            <a:ext cx="1864296" cy="18002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Музей истории школы № 13 имени Р.А. Наумова </a:t>
            </a:r>
          </a:p>
          <a:p>
            <a:pPr algn="r"/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г.о.г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Буй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6324600" cy="3384376"/>
          </a:xfrm>
        </p:spPr>
        <p:txBody>
          <a:bodyPr>
            <a:noAutofit/>
          </a:bodyPr>
          <a:lstStyle/>
          <a:p>
            <a:r>
              <a:rPr lang="ru-RU" dirty="0" smtClean="0"/>
              <a:t>Когда грохочут пушки, музы не молчат. </a:t>
            </a:r>
            <a:br>
              <a:rPr lang="ru-RU" dirty="0" smtClean="0"/>
            </a:br>
            <a:r>
              <a:rPr lang="ru-RU" dirty="0" smtClean="0"/>
              <a:t>История музейного предмета</a:t>
            </a:r>
            <a:endParaRPr lang="ru-RU" dirty="0"/>
          </a:p>
        </p:txBody>
      </p:sp>
      <p:pic>
        <p:nvPicPr>
          <p:cNvPr id="1026" name="Picture 2" descr="D:\ЭШ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32656"/>
            <a:ext cx="1570137" cy="111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6202871" cy="383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5229200"/>
            <a:ext cx="71134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81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\Desktop\сон в руку\Sca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33441"/>
            <a:ext cx="4286280" cy="5964988"/>
          </a:xfrm>
          <a:prstGeom prst="rect">
            <a:avLst/>
          </a:prstGeom>
          <a:noFill/>
        </p:spPr>
      </p:pic>
      <p:pic>
        <p:nvPicPr>
          <p:cNvPr id="1027" name="Picture 3" descr="C:\Users\2\Desktop\сон в руку\Scan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1016"/>
            <a:ext cx="4429156" cy="5967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Писатели - фронтовики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18" y="1787301"/>
            <a:ext cx="240030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445224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Лебедев-Кумач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Василий Иванович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38" y="1809684"/>
            <a:ext cx="277805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04110" y="5445224"/>
            <a:ext cx="29454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Сурков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Алексей Александрович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41" y="1787301"/>
            <a:ext cx="259303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85037" y="5445224"/>
            <a:ext cx="24380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chemeClr val="bg2">
                    <a:lumMod val="25000"/>
                  </a:schemeClr>
                </a:solidFill>
              </a:rPr>
              <a:t>Островой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Сергей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Григорьевич</a:t>
            </a:r>
          </a:p>
        </p:txBody>
      </p:sp>
    </p:spTree>
    <p:extLst>
      <p:ext uri="{BB962C8B-B14F-4D97-AF65-F5344CB8AC3E}">
        <p14:creationId xmlns:p14="http://schemas.microsoft.com/office/powerpoint/2010/main" val="377668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2\Desktop\сон в руку\Scan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356"/>
            <a:ext cx="8814367" cy="5518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www.bilettorg.ru/userfiles/image/lench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988840"/>
            <a:ext cx="3284592" cy="40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772400" cy="64295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Леонид Ленч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28596" y="2204864"/>
            <a:ext cx="5000660" cy="369331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7223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Леонид Ленч (настоящее имя 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Леонид Сергеевич Попов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 1905—1991) —русский советский писатель-юморист.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Родился в семье военного врача. Окончил экономический факультет Ростовского университета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1925 году.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1941-1942 военный корреспондент, в 1943-1945 готовил оперативные материалы для газеты «Известия». Автор юмористических рассказов, повестей, пьес для театров, сценариев для сатирического киножурнала "Фитиль". Член правления Союза писателей РСФСР с 1965.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Агитбригада кукольного театра  Сергея Владимировича Образцова на фронте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617902" cy="460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19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84984"/>
            <a:ext cx="3731075" cy="248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50520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048745" cy="269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14" y="341572"/>
            <a:ext cx="4440602" cy="233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4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r="50590"/>
          <a:stretch/>
        </p:blipFill>
        <p:spPr bwMode="auto">
          <a:xfrm>
            <a:off x="971600" y="692696"/>
            <a:ext cx="7235983" cy="501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85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850195"/>
            <a:ext cx="4038600" cy="269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Интерактивная экскурсия с театрализацией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4024313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1718209"/>
            <a:ext cx="3995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Кукольный театр «История музейного предмета». Театрализация пьесы Ленча «Сон Гитлера»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сборник (июль 1941 года)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67664"/>
            <a:ext cx="194468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2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434c500-c195-4837-b047-5e71706d4cb2">S5QAU4VNKZPS-1034-15</_dlc_DocId>
    <_dlc_DocIdUrl xmlns="6434c500-c195-4837-b047-5e71706d4cb2">
      <Url>http://www.eduportal44.ru/Buy/School_13/_layouts/15/DocIdRedir.aspx?ID=S5QAU4VNKZPS-1034-15</Url>
      <Description>S5QAU4VNKZPS-1034-15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71252EE748CDA4493C1F5DB999A06C6" ma:contentTypeVersion="1" ma:contentTypeDescription="Создание документа." ma:contentTypeScope="" ma:versionID="059f7fad12c7d8a62502e1f0e0a2cd63">
  <xsd:schema xmlns:xsd="http://www.w3.org/2001/XMLSchema" xmlns:xs="http://www.w3.org/2001/XMLSchema" xmlns:p="http://schemas.microsoft.com/office/2006/metadata/properties" xmlns:ns2="6434c500-c195-4837-b047-5e71706d4cb2" targetNamespace="http://schemas.microsoft.com/office/2006/metadata/properties" ma:root="true" ma:fieldsID="499b5db816f3e0543885560e27e22f27" ns2:_="">
    <xsd:import namespace="6434c500-c195-4837-b047-5e71706d4cb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34c500-c195-4837-b047-5e71706d4cb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C299F4-3077-432F-9EA0-522188A98E30}"/>
</file>

<file path=customXml/itemProps2.xml><?xml version="1.0" encoding="utf-8"?>
<ds:datastoreItem xmlns:ds="http://schemas.openxmlformats.org/officeDocument/2006/customXml" ds:itemID="{F3A1BBFE-FCD4-405F-A168-7F49CCE74E19}"/>
</file>

<file path=customXml/itemProps3.xml><?xml version="1.0" encoding="utf-8"?>
<ds:datastoreItem xmlns:ds="http://schemas.openxmlformats.org/officeDocument/2006/customXml" ds:itemID="{7CD8B7E7-2BD3-4A5D-B791-8341E33E61EE}"/>
</file>

<file path=customXml/itemProps4.xml><?xml version="1.0" encoding="utf-8"?>
<ds:datastoreItem xmlns:ds="http://schemas.openxmlformats.org/officeDocument/2006/customXml" ds:itemID="{E3852A07-C1CD-4882-994B-FF9BD6257568}"/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184</TotalTime>
  <Words>68</Words>
  <Application>Microsoft Office PowerPoint</Application>
  <PresentationFormat>Экран (4:3)</PresentationFormat>
  <Paragraphs>16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Сетка</vt:lpstr>
      <vt:lpstr>Когда грохочут пушки, музы не молчат.  История музейного предмета</vt:lpstr>
      <vt:lpstr>Презентация PowerPoint</vt:lpstr>
      <vt:lpstr>Писатели - фронтовики</vt:lpstr>
      <vt:lpstr>Презентация PowerPoint</vt:lpstr>
      <vt:lpstr>Леонид Ленч</vt:lpstr>
      <vt:lpstr>Агитбригада кукольного театра  Сергея Владимировича Образцова на фронте</vt:lpstr>
      <vt:lpstr>Презентация PowerPoint</vt:lpstr>
      <vt:lpstr>Презентация PowerPoint</vt:lpstr>
      <vt:lpstr>     Интерактивная экскурсия с театрализацией   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Когда грохочут пушки, музы не молчат. (История музейного предмета)</dc:title>
  <dc:creator>2</dc:creator>
  <cp:lastModifiedBy>Валентина</cp:lastModifiedBy>
  <cp:revision>20</cp:revision>
  <dcterms:created xsi:type="dcterms:W3CDTF">2015-03-27T07:19:14Z</dcterms:created>
  <dcterms:modified xsi:type="dcterms:W3CDTF">2021-03-24T05:50:48Z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0x010100971252EE748CDA4493C1F5DB999A06C6</vt:lpwstr>
  </property>
  <property fmtid="{D5CDD505-2E9C-101B-9397-08002B2CF9AE}" pid="3" name="_dlc_DocIdItemGuid">
    <vt:lpwstr>a858d8aa-87cc-4469-9bef-88e9bff00f64</vt:lpwstr>
  </property>
</Properties>
</file>