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7" r:id="rId5"/>
    <p:sldId id="259" r:id="rId6"/>
    <p:sldId id="278" r:id="rId7"/>
    <p:sldId id="264" r:id="rId8"/>
    <p:sldId id="265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3DC958-F3A1-47B9-8118-77DEBDE74DC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502C97-1571-4605-A14B-5BE672FA0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400800" cy="160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Проект подготовил Баранов Дмитрий</a:t>
            </a:r>
          </a:p>
          <a:p>
            <a:r>
              <a:rPr lang="ru-RU" dirty="0" smtClean="0"/>
              <a:t>учащийся 8 класса МОУСОШ №13 им. Р.А.Наумова</a:t>
            </a:r>
          </a:p>
          <a:p>
            <a:r>
              <a:rPr lang="ru-RU" dirty="0" smtClean="0"/>
              <a:t>Руководитель Рог Валентина Егоровна</a:t>
            </a:r>
          </a:p>
          <a:p>
            <a:r>
              <a:rPr lang="ru-RU" dirty="0" smtClean="0"/>
              <a:t>учитель, директор музея школы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«По войне идут </a:t>
            </a:r>
            <a:r>
              <a:rPr lang="ru-RU" b="1" dirty="0" smtClean="0"/>
              <a:t>девчата»…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Началка каб. №7\Desktop\девушки\шмелев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711325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275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Шмелева </a:t>
            </a:r>
            <a:endParaRPr lang="ru-RU" b="1" dirty="0" smtClean="0"/>
          </a:p>
          <a:p>
            <a:r>
              <a:rPr lang="ru-RU" b="1" dirty="0" smtClean="0"/>
              <a:t>Валентина Васильевна</a:t>
            </a:r>
          </a:p>
          <a:p>
            <a:r>
              <a:rPr lang="ru-RU" b="1" dirty="0" smtClean="0"/>
              <a:t>Выпуск 1937 года.</a:t>
            </a:r>
            <a:endParaRPr lang="ru-RU" dirty="0"/>
          </a:p>
        </p:txBody>
      </p:sp>
      <p:pic>
        <p:nvPicPr>
          <p:cNvPr id="6" name="Picture 2" descr="F:\девушки фронтовики\голубева м.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3"/>
            <a:ext cx="1857388" cy="24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1285860"/>
            <a:ext cx="2157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Голубева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Мария Павловна</a:t>
            </a:r>
          </a:p>
          <a:p>
            <a:r>
              <a:rPr lang="ru-RU" b="1" dirty="0" smtClean="0"/>
              <a:t>Выпуск 1934 года</a:t>
            </a:r>
            <a:endParaRPr lang="ru-RU" dirty="0"/>
          </a:p>
        </p:txBody>
      </p:sp>
      <p:pic>
        <p:nvPicPr>
          <p:cNvPr id="8" name="Picture 2" descr="C:\Users\Началка каб. №7\Desktop\девушки\голубк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1882282" cy="251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5715016"/>
            <a:ext cx="204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Голубкова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Лидия Павловна</a:t>
            </a:r>
          </a:p>
          <a:p>
            <a:r>
              <a:rPr lang="ru-RU" b="1" dirty="0" smtClean="0"/>
              <a:t>Выпуск 1937 года </a:t>
            </a:r>
            <a:endParaRPr lang="ru-RU" dirty="0"/>
          </a:p>
        </p:txBody>
      </p:sp>
      <p:pic>
        <p:nvPicPr>
          <p:cNvPr id="10" name="Picture 2" descr="C:\Users\Началка каб. №7\Desktop\девушки\ковал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1722857" cy="27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500794" y="314324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Ковалова</a:t>
            </a:r>
            <a:r>
              <a:rPr lang="ru-RU" b="1" dirty="0" smtClean="0"/>
              <a:t> (Удальцова)</a:t>
            </a:r>
            <a:br>
              <a:rPr lang="ru-RU" b="1" dirty="0" smtClean="0"/>
            </a:br>
            <a:r>
              <a:rPr lang="ru-RU" b="1" dirty="0" smtClean="0"/>
              <a:t> Лидия </a:t>
            </a:r>
            <a:r>
              <a:rPr lang="ru-RU" b="1" dirty="0" smtClean="0"/>
              <a:t>Николаевна </a:t>
            </a:r>
          </a:p>
          <a:p>
            <a:r>
              <a:rPr lang="ru-RU" b="1" dirty="0" smtClean="0"/>
              <a:t>Выпуск 1939 год</a:t>
            </a:r>
            <a:endParaRPr lang="ru-RU" dirty="0"/>
          </a:p>
        </p:txBody>
      </p:sp>
      <p:pic>
        <p:nvPicPr>
          <p:cNvPr id="12" name="Picture 2" descr="C:\Users\Началка каб. №7\Desktop\девушки\кочан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71744"/>
            <a:ext cx="168787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43438" y="5143512"/>
            <a:ext cx="2672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Кочанова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Елизавета </a:t>
            </a:r>
            <a:r>
              <a:rPr lang="ru-RU" b="1" dirty="0" smtClean="0"/>
              <a:t>Федоровна</a:t>
            </a:r>
          </a:p>
          <a:p>
            <a:r>
              <a:rPr lang="ru-RU" b="1" dirty="0" smtClean="0"/>
              <a:t>Выпуск 1937</a:t>
            </a:r>
            <a:endParaRPr lang="ru-RU" dirty="0"/>
          </a:p>
        </p:txBody>
      </p:sp>
      <p:pic>
        <p:nvPicPr>
          <p:cNvPr id="14" name="Picture 2" descr="C:\Users\Началка каб. №7\Desktop\девушки\ловчаг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285529"/>
            <a:ext cx="1658052" cy="257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428860" y="5857892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Ловчагова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Нина </a:t>
            </a:r>
            <a:r>
              <a:rPr lang="ru-RU" b="1" dirty="0" smtClean="0"/>
              <a:t>Михайловна</a:t>
            </a:r>
          </a:p>
          <a:p>
            <a:r>
              <a:rPr lang="ru-RU" b="1" dirty="0" smtClean="0"/>
              <a:t>Выпуск 1943 года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чалка каб. №7\Desktop\девушки\нальянов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02010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357562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Нальянова</a:t>
            </a:r>
            <a:r>
              <a:rPr lang="ru-RU" b="1" dirty="0" smtClean="0"/>
              <a:t> (</a:t>
            </a:r>
            <a:r>
              <a:rPr lang="ru-RU" b="1" dirty="0" err="1" smtClean="0"/>
              <a:t>Рябкова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Тамара </a:t>
            </a:r>
            <a:r>
              <a:rPr lang="ru-RU" b="1" dirty="0" smtClean="0"/>
              <a:t>Михайловна</a:t>
            </a:r>
          </a:p>
          <a:p>
            <a:r>
              <a:rPr lang="ru-RU" b="1" dirty="0" smtClean="0"/>
              <a:t>Выпуск 1939 года</a:t>
            </a:r>
            <a:endParaRPr lang="ru-RU" dirty="0"/>
          </a:p>
        </p:txBody>
      </p:sp>
      <p:pic>
        <p:nvPicPr>
          <p:cNvPr id="6" name="Picture 2" descr="C:\Users\Началка каб. №7\Desktop\девушки\ровн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071546"/>
            <a:ext cx="2214578" cy="312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450057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Ровнова</a:t>
            </a:r>
            <a:r>
              <a:rPr lang="ru-RU" b="1" dirty="0" smtClean="0"/>
              <a:t> (Титова)</a:t>
            </a:r>
            <a:br>
              <a:rPr lang="ru-RU" b="1" dirty="0" smtClean="0"/>
            </a:br>
            <a:r>
              <a:rPr lang="ru-RU" b="1" dirty="0" smtClean="0"/>
              <a:t> Мария </a:t>
            </a:r>
            <a:r>
              <a:rPr lang="ru-RU" b="1" dirty="0" smtClean="0"/>
              <a:t>Николаевна</a:t>
            </a:r>
          </a:p>
          <a:p>
            <a:r>
              <a:rPr lang="ru-RU" b="1" dirty="0" smtClean="0"/>
              <a:t>Выпуск 1939 года</a:t>
            </a:r>
            <a:endParaRPr lang="ru-RU" dirty="0"/>
          </a:p>
        </p:txBody>
      </p:sp>
      <p:pic>
        <p:nvPicPr>
          <p:cNvPr id="8" name="Содержимое 4" descr="D:\Новая папка\Девушки 1941г\Волкова Лидия.jpg"/>
          <p:cNvPicPr>
            <a:picLocks/>
          </p:cNvPicPr>
          <p:nvPr/>
        </p:nvPicPr>
        <p:blipFill>
          <a:blip r:embed="rId4" cstate="print"/>
          <a:srcRect l="9717" r="19028" b="29577"/>
          <a:stretch>
            <a:fillRect/>
          </a:stretch>
        </p:blipFill>
        <p:spPr bwMode="auto">
          <a:xfrm>
            <a:off x="6215074" y="428604"/>
            <a:ext cx="207170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15074" y="3714752"/>
            <a:ext cx="215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Волкова Лидия</a:t>
            </a:r>
          </a:p>
          <a:p>
            <a:r>
              <a:rPr lang="ru-RU" b="1" dirty="0" smtClean="0"/>
              <a:t>Выпуск 1941 года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572008"/>
            <a:ext cx="3066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Роджабова</a:t>
            </a:r>
            <a:r>
              <a:rPr lang="ru-RU" b="1" dirty="0" smtClean="0"/>
              <a:t> Валентина </a:t>
            </a:r>
            <a:r>
              <a:rPr lang="ru-RU" b="1" dirty="0" smtClean="0"/>
              <a:t>Николаевна училась с выпуском 1937 года</a:t>
            </a:r>
          </a:p>
          <a:p>
            <a:r>
              <a:rPr lang="ru-RU" b="1" dirty="0" smtClean="0"/>
              <a:t>(фотографии нет)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…Это горят не хаты.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То юность моя в огне.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Идут по войне девчата,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Похожие на парней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i="1" dirty="0" smtClean="0"/>
              <a:t>Ю. </a:t>
            </a:r>
            <a:r>
              <a:rPr lang="ru-RU" b="1" i="1" dirty="0" err="1" smtClean="0"/>
              <a:t>Друнина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Петрова (Яблокова)</a:t>
            </a:r>
            <a:br>
              <a:rPr lang="ru-RU" b="1" dirty="0" smtClean="0"/>
            </a:br>
            <a:r>
              <a:rPr lang="ru-RU" b="1" dirty="0" smtClean="0"/>
              <a:t> Надежда Павловна</a:t>
            </a:r>
            <a:endParaRPr lang="ru-RU" dirty="0"/>
          </a:p>
        </p:txBody>
      </p:sp>
      <p:pic>
        <p:nvPicPr>
          <p:cNvPr id="1026" name="Picture 2" descr="C:\Users\Началка каб. №7\Desktop\девушки\яблок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394389"/>
            <a:ext cx="2956610" cy="439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Выпускница школы 1942 года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авиаэскадрилья</a:t>
            </a:r>
            <a:r>
              <a:rPr lang="ru-RU" dirty="0" smtClean="0"/>
              <a:t> 268 Краснознаменного истребительного авиаполка 310 истребительной авиационной дивизии Юго-Западного фронта ПВО с боями прошла от  Сталинграда через Донецк, Керчь до западной границы СССР. Участвовала в освобождении польских городов Жешув и </a:t>
            </a:r>
            <a:r>
              <a:rPr lang="ru-RU" dirty="0" err="1" smtClean="0"/>
              <a:t>Гляйвиц</a:t>
            </a:r>
            <a:r>
              <a:rPr lang="ru-RU" dirty="0" smtClean="0"/>
              <a:t>, бомбили немецкие города </a:t>
            </a:r>
            <a:r>
              <a:rPr lang="ru-RU" dirty="0" err="1" smtClean="0"/>
              <a:t>Оппель</a:t>
            </a:r>
            <a:r>
              <a:rPr lang="ru-RU" dirty="0" smtClean="0"/>
              <a:t> и </a:t>
            </a:r>
            <a:r>
              <a:rPr lang="ru-RU" dirty="0" err="1" smtClean="0"/>
              <a:t>Бреслау</a:t>
            </a:r>
            <a:r>
              <a:rPr lang="ru-RU" dirty="0" smtClean="0"/>
              <a:t>, Гамбург и Берлин.</a:t>
            </a:r>
          </a:p>
          <a:p>
            <a:r>
              <a:rPr lang="ru-RU" dirty="0" smtClean="0"/>
              <a:t>День Победы Надежда Павловна встретила в Берлине. Свой боевой путь она закончила 26 июля 1945 года.</a:t>
            </a:r>
          </a:p>
          <a:p>
            <a:r>
              <a:rPr lang="ru-RU" dirty="0" smtClean="0"/>
              <a:t> Награждена боевыми медалями и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чалка каб. №7\Desktop\девушки\Scan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1542540"/>
            <a:ext cx="3749675" cy="438251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Отряд пионеров школы </a:t>
            </a:r>
            <a:br>
              <a:rPr lang="ru-RU" sz="3600" dirty="0" smtClean="0"/>
            </a:br>
            <a:r>
              <a:rPr lang="ru-RU" sz="3600" dirty="0" smtClean="0"/>
              <a:t>в гостях у Петровой Н.П. 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Началка каб. №7\Desktop\девушки\встреча в чухлом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6000" y="2285993"/>
            <a:ext cx="4200314" cy="276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6" descr="D:\Новая папка\Девушки 1941г\Кошелькова Надежда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642918"/>
            <a:ext cx="207167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6" descr="D:\Новая папка\Девушки 1941г\Калинина Валентина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287 отдельный зенитно-артиллерийский дивизион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Началка каб. №7\Desktop\девушки\добряк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2011739" cy="268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Началка каб. №7\Desktop\девушки\димо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277" y="1857364"/>
            <a:ext cx="191749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28" y="4857760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Диморова</a:t>
            </a:r>
            <a:r>
              <a:rPr lang="ru-RU" b="1" dirty="0" smtClean="0"/>
              <a:t> (</a:t>
            </a:r>
            <a:r>
              <a:rPr lang="ru-RU" b="1" dirty="0" err="1" smtClean="0"/>
              <a:t>Штиенко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Парасковья</a:t>
            </a:r>
            <a:r>
              <a:rPr lang="ru-RU" b="1" dirty="0" smtClean="0"/>
              <a:t> Ивановна</a:t>
            </a:r>
          </a:p>
          <a:p>
            <a:pPr algn="ctr"/>
            <a:r>
              <a:rPr lang="ru-RU" b="1" dirty="0" smtClean="0"/>
              <a:t>Выпуск 1939 г.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571876"/>
            <a:ext cx="18026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Добрякова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(Смирнова)</a:t>
            </a:r>
          </a:p>
          <a:p>
            <a:pPr algn="ctr"/>
            <a:r>
              <a:rPr lang="ru-RU" b="1" dirty="0" smtClean="0"/>
              <a:t>Вера </a:t>
            </a:r>
          </a:p>
          <a:p>
            <a:pPr algn="ctr"/>
            <a:r>
              <a:rPr lang="ru-RU" b="1" dirty="0" smtClean="0"/>
              <a:t>Васильевна </a:t>
            </a:r>
          </a:p>
          <a:p>
            <a:pPr algn="ctr"/>
            <a:r>
              <a:rPr lang="ru-RU" b="1" dirty="0" smtClean="0"/>
              <a:t>Выпуск 1939 г.</a:t>
            </a:r>
            <a:endParaRPr lang="ru-RU" b="1" dirty="0"/>
          </a:p>
        </p:txBody>
      </p:sp>
      <p:pic>
        <p:nvPicPr>
          <p:cNvPr id="11" name="Содержимое 6" descr="D:\Новая папка\Девушки 1941г\Киселева -Ярифа Клавдия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857628"/>
            <a:ext cx="185738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14744" y="2000240"/>
            <a:ext cx="1928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Киселева (</a:t>
            </a:r>
            <a:r>
              <a:rPr lang="ru-RU" b="1" dirty="0" err="1" smtClean="0"/>
              <a:t>Ярифа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Клавдия Григорьевна</a:t>
            </a:r>
          </a:p>
          <a:p>
            <a:pPr algn="ctr"/>
            <a:r>
              <a:rPr lang="ru-RU" b="1" dirty="0" smtClean="0"/>
              <a:t>Выпуск </a:t>
            </a:r>
          </a:p>
          <a:p>
            <a:pPr algn="ctr"/>
            <a:r>
              <a:rPr lang="ru-RU" b="1" dirty="0" smtClean="0"/>
              <a:t>1941 г.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4714884"/>
            <a:ext cx="1905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Калинина </a:t>
            </a:r>
          </a:p>
          <a:p>
            <a:r>
              <a:rPr lang="ru-RU" b="1" dirty="0" smtClean="0"/>
              <a:t>(</a:t>
            </a:r>
            <a:r>
              <a:rPr lang="ru-RU" b="1" dirty="0" err="1" smtClean="0"/>
              <a:t>Курашова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Валентина </a:t>
            </a:r>
          </a:p>
          <a:p>
            <a:r>
              <a:rPr lang="ru-RU" b="1" dirty="0" smtClean="0"/>
              <a:t>Александровна</a:t>
            </a:r>
          </a:p>
          <a:p>
            <a:r>
              <a:rPr lang="ru-RU" b="1" dirty="0" smtClean="0"/>
              <a:t>Выпуск 1941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238414" y="3643314"/>
            <a:ext cx="1905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Кошелькова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(Круглова)</a:t>
            </a:r>
            <a:br>
              <a:rPr lang="ru-RU" b="1" dirty="0" smtClean="0"/>
            </a:br>
            <a:r>
              <a:rPr lang="ru-RU" b="1" dirty="0" smtClean="0"/>
              <a:t> Надежда </a:t>
            </a:r>
          </a:p>
          <a:p>
            <a:r>
              <a:rPr lang="ru-RU" b="1" dirty="0" smtClean="0"/>
              <a:t>Александровна</a:t>
            </a:r>
          </a:p>
          <a:p>
            <a:r>
              <a:rPr lang="ru-RU" b="1" dirty="0" smtClean="0"/>
              <a:t>Выпуск 1941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Киселева (</a:t>
            </a:r>
            <a:r>
              <a:rPr lang="ru-RU" b="1" dirty="0" err="1" smtClean="0"/>
              <a:t>Ярифа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Клавдия Григорьевна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Выпускница школы №13 1941 года.</a:t>
            </a:r>
          </a:p>
          <a:p>
            <a:r>
              <a:rPr lang="ru-RU" dirty="0" smtClean="0"/>
              <a:t>Войну встретила в Ленинграде и с августа 1941 года участвовала в его обороне. Как стало известно из письма Клавдии Григорьевны, она попала в окружение и три недели пешком с боями выходили из него до города Тихвин, который еще не был занят фашистами. Затем была направлена в 287 отдельный зенитно-артиллерийский дивизион. Войну закончила в Берлине. Награждена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6" descr="D:\Новая папка\Девушки 1941г\Киселева -Ярифа Клавдия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14327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Слатина</a:t>
            </a:r>
            <a:r>
              <a:rPr lang="ru-RU" b="1" dirty="0" smtClean="0"/>
              <a:t> (Комарова)</a:t>
            </a:r>
            <a:br>
              <a:rPr lang="ru-RU" b="1" dirty="0" smtClean="0"/>
            </a:br>
            <a:r>
              <a:rPr lang="ru-RU" b="1" dirty="0" smtClean="0"/>
              <a:t> Нина Григорьевна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Выпускница 1940 года.</a:t>
            </a:r>
          </a:p>
          <a:p>
            <a:r>
              <a:rPr lang="ru-RU" dirty="0" smtClean="0"/>
              <a:t>Призвана в ряды РККА с марта 1942 года по 1946 года. Служила </a:t>
            </a:r>
            <a:r>
              <a:rPr lang="ru-RU" dirty="0" err="1" smtClean="0"/>
              <a:t>прибористом</a:t>
            </a:r>
            <a:r>
              <a:rPr lang="ru-RU" dirty="0" smtClean="0"/>
              <a:t> в 287 отдельном зенитно-артиллерийском дивизионе.</a:t>
            </a:r>
          </a:p>
          <a:p>
            <a:r>
              <a:rPr lang="ru-RU" dirty="0" smtClean="0"/>
              <a:t>Награждена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степени. </a:t>
            </a:r>
          </a:p>
          <a:p>
            <a:endParaRPr lang="ru-RU" dirty="0"/>
          </a:p>
        </p:txBody>
      </p:sp>
      <p:pic>
        <p:nvPicPr>
          <p:cNvPr id="10" name="Picture 2" descr="C:\Users\Началка каб. №7\Desktop\девушки\слат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34" y="1447800"/>
            <a:ext cx="320880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Постнова</a:t>
            </a:r>
            <a:r>
              <a:rPr lang="ru-RU" b="1" dirty="0" smtClean="0"/>
              <a:t> Людмила Васильевна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Окончила школу №13 в 1937 году с аттестатом особого образца</a:t>
            </a:r>
          </a:p>
          <a:p>
            <a:r>
              <a:rPr lang="ru-RU" dirty="0" smtClean="0"/>
              <a:t>Служила в прифронтовом госпитале военным врачом, в звании старшего лейтенанта медицинской службы 184 стрелкового полка 56 стрелковой дивизии Ленинградского фронта и 946 авиационного полка 382 стрелковой дивизии 3 Прибалтийского фронта. </a:t>
            </a:r>
            <a:r>
              <a:rPr lang="ru-RU" dirty="0" err="1" smtClean="0"/>
              <a:t>Постнова</a:t>
            </a:r>
            <a:r>
              <a:rPr lang="ru-RU" dirty="0" smtClean="0"/>
              <a:t> Л.В. награждена орденом Красной звезды, орденом Отечественной войны II степени, медалью «За отвагу», «За победу над Германией в Великой Отечественной войне 1941-1945гг.»</a:t>
            </a:r>
          </a:p>
          <a:p>
            <a:endParaRPr lang="ru-RU" dirty="0"/>
          </a:p>
        </p:txBody>
      </p:sp>
      <p:pic>
        <p:nvPicPr>
          <p:cNvPr id="5122" name="Picture 2" descr="C:\Users\Началка каб. №7\Desktop\девушки\постн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14488"/>
            <a:ext cx="4429156" cy="295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Путивская (Корегина) </a:t>
            </a:r>
            <a:br>
              <a:rPr lang="ru-RU" b="1" dirty="0" smtClean="0"/>
            </a:br>
            <a:r>
              <a:rPr lang="ru-RU" b="1" dirty="0" smtClean="0"/>
              <a:t> Софья Васильевна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(фото </a:t>
            </a:r>
            <a:r>
              <a:rPr lang="ru-RU" dirty="0" err="1" smtClean="0"/>
              <a:t>отсуствует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Выпускница школы №13 от 1937 года.</a:t>
            </a:r>
          </a:p>
          <a:p>
            <a:r>
              <a:rPr lang="ru-RU" dirty="0" smtClean="0"/>
              <a:t>С 1941 года являлась операционной медсестрой Буйского госпиталя № 3028 Северо-Западного фронта, с 1943 года стала медсестрой госпиталя первой  Ударной армии Ленинградского фронта и других фронтов.</a:t>
            </a:r>
          </a:p>
          <a:p>
            <a:r>
              <a:rPr lang="ru-RU" dirty="0" smtClean="0"/>
              <a:t>Награждена орденом Отечественной войны II степени, медалью «За боевые заслуги».</a:t>
            </a:r>
          </a:p>
          <a:p>
            <a:endParaRPr lang="ru-RU" dirty="0"/>
          </a:p>
        </p:txBody>
      </p:sp>
      <p:pic>
        <p:nvPicPr>
          <p:cNvPr id="5" name="Рисунок 4" descr="F:\МУЗЕЙ ВСЕ 1.2\IMG_3519.jpg"/>
          <p:cNvPicPr/>
          <p:nvPr/>
        </p:nvPicPr>
        <p:blipFill>
          <a:blip r:embed="rId2" cstate="print"/>
          <a:srcRect l="7114" r="49868" b="61813"/>
          <a:stretch>
            <a:fillRect/>
          </a:stretch>
        </p:blipFill>
        <p:spPr bwMode="auto">
          <a:xfrm>
            <a:off x="928662" y="1428736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S5QAU4VNKZPS-1034-14</_dlc_DocId>
    <_dlc_DocIdUrl xmlns="6434c500-c195-4837-b047-5e71706d4cb2">
      <Url>http://www.eduportal44.ru/Buy/School_13/_layouts/15/DocIdRedir.aspx?ID=S5QAU4VNKZPS-1034-14</Url>
      <Description>S5QAU4VNKZPS-1034-14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71252EE748CDA4493C1F5DB999A06C6" ma:contentTypeVersion="1" ma:contentTypeDescription="Создание документа." ma:contentTypeScope="" ma:versionID="059f7fad12c7d8a62502e1f0e0a2cd63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54DB2-7BD3-42CA-BDCF-DF6C3D1C78F7}"/>
</file>

<file path=customXml/itemProps2.xml><?xml version="1.0" encoding="utf-8"?>
<ds:datastoreItem xmlns:ds="http://schemas.openxmlformats.org/officeDocument/2006/customXml" ds:itemID="{25ACD296-9D59-45B2-AC36-842AB83A8E12}"/>
</file>

<file path=customXml/itemProps3.xml><?xml version="1.0" encoding="utf-8"?>
<ds:datastoreItem xmlns:ds="http://schemas.openxmlformats.org/officeDocument/2006/customXml" ds:itemID="{3F3E2E72-267A-4D30-9F2C-CF816B8BFA6E}"/>
</file>

<file path=customXml/itemProps4.xml><?xml version="1.0" encoding="utf-8"?>
<ds:datastoreItem xmlns:ds="http://schemas.openxmlformats.org/officeDocument/2006/customXml" ds:itemID="{2C3C08B6-FE71-45C9-8F7C-BE3457C1E776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296</TotalTime>
  <Words>457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Проект «По войне идут девчата»… </vt:lpstr>
      <vt:lpstr>Слайд 2</vt:lpstr>
      <vt:lpstr>Петрова (Яблокова)  Надежда Павловна</vt:lpstr>
      <vt:lpstr>Отряд пионеров школы  в гостях у Петровой Н.П. </vt:lpstr>
      <vt:lpstr>          287 отдельный зенитно-артиллерийский дивизион  </vt:lpstr>
      <vt:lpstr> Киселева (Ярифа)  Клавдия Григорьевна </vt:lpstr>
      <vt:lpstr>Слатина (Комарова)  Нина Григорьевна  </vt:lpstr>
      <vt:lpstr>Постнова Людмила Васильевна </vt:lpstr>
      <vt:lpstr>Путивская (Корегина)   Софья Васильевна </vt:lpstr>
      <vt:lpstr>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«Идут по войне девчата»…</dc:title>
  <dc:creator>Началка каб. №7</dc:creator>
  <cp:lastModifiedBy>Началка каб. №7</cp:lastModifiedBy>
  <cp:revision>33</cp:revision>
  <dcterms:created xsi:type="dcterms:W3CDTF">2021-04-24T09:54:40Z</dcterms:created>
  <dcterms:modified xsi:type="dcterms:W3CDTF">2021-04-27T09:56:39Z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0x010100971252EE748CDA4493C1F5DB999A06C6</vt:lpwstr>
  </property>
  <property fmtid="{D5CDD505-2E9C-101B-9397-08002B2CF9AE}" pid="3" name="_dlc_DocIdItemGuid">
    <vt:lpwstr>b2483ce9-9374-442b-b1c7-cd5aa7965a8a</vt:lpwstr>
  </property>
</Properties>
</file>