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C425A-37E3-4593-8748-2ADA5778BBA4}" type="datetimeFigureOut">
              <a:rPr lang="ru-RU" smtClean="0"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BB6E0-3280-47AB-AB13-C1F49118FD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377136" cy="1012974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1"/>
                </a:solidFill>
              </a:rPr>
              <a:t>Человек  в  космосе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14338" name="Picture 2" descr="C:\Users\Наташа\Pictures\гагарин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457200" y="2204864"/>
            <a:ext cx="3826768" cy="2979784"/>
          </a:xfrm>
          <a:prstGeom prst="rect">
            <a:avLst/>
          </a:prstGeom>
          <a:noFill/>
        </p:spPr>
      </p:pic>
      <p:pic>
        <p:nvPicPr>
          <p:cNvPr id="14339" name="Picture 3" descr="C:\Users\Наташа\Pictures\письмо гагарина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4270374" y="2204864"/>
            <a:ext cx="4406081" cy="272832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S5QAU4VNKZPS-1164-65</_dlc_DocId>
    <_dlc_DocIdUrl xmlns="6434c500-c195-4837-b047-5e71706d4cb2">
      <Url>http://www.eduportal44.ru/Buy/School_13/_layouts/15/DocIdRedir.aspx?ID=S5QAU4VNKZPS-1164-65</Url>
      <Description>S5QAU4VNKZPS-1164-65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33E5431EB9D944AB923D11B3E35533A" ma:contentTypeVersion="1" ma:contentTypeDescription="Создание документа." ma:contentTypeScope="" ma:versionID="d2f64f2ac7a606c4b916407ebc62eb07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F7585C-C63A-4EAE-905C-295B43DDE0EB}"/>
</file>

<file path=customXml/itemProps2.xml><?xml version="1.0" encoding="utf-8"?>
<ds:datastoreItem xmlns:ds="http://schemas.openxmlformats.org/officeDocument/2006/customXml" ds:itemID="{65E7040F-4728-4D2B-82CE-D8F1107A9ACF}"/>
</file>

<file path=customXml/itemProps3.xml><?xml version="1.0" encoding="utf-8"?>
<ds:datastoreItem xmlns:ds="http://schemas.openxmlformats.org/officeDocument/2006/customXml" ds:itemID="{024BE2AE-0B02-4D9B-88C2-E0592C578962}"/>
</file>

<file path=customXml/itemProps4.xml><?xml version="1.0" encoding="utf-8"?>
<ds:datastoreItem xmlns:ds="http://schemas.openxmlformats.org/officeDocument/2006/customXml" ds:itemID="{403CFAC0-B857-4E22-B415-F847471A5BC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Человек  в  космосе</vt:lpstr>
    </vt:vector>
  </TitlesOfParts>
  <Company>School 13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Человек  в  космосе</dc:title>
  <dc:creator>Библиотека</dc:creator>
  <cp:lastModifiedBy>Библиотека</cp:lastModifiedBy>
  <cp:revision>1</cp:revision>
  <dcterms:created xsi:type="dcterms:W3CDTF">2015-04-10T08:00:06Z</dcterms:created>
  <dcterms:modified xsi:type="dcterms:W3CDTF">2015-04-10T08:00:59Z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0x010100133E5431EB9D944AB923D11B3E35533A</vt:lpwstr>
  </property>
  <property fmtid="{D5CDD505-2E9C-101B-9397-08002B2CF9AE}" pid="3" name="_dlc_DocIdItemGuid">
    <vt:lpwstr>618881c1-8a92-4710-aa87-a4c8e962fce1</vt:lpwstr>
  </property>
</Properties>
</file>