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548" autoAdjust="0"/>
  </p:normalViewPr>
  <p:slideViewPr>
    <p:cSldViewPr>
      <p:cViewPr varScale="1">
        <p:scale>
          <a:sx n="105" d="100"/>
          <a:sy n="105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8C557-8705-49F2-ADF3-540E5C50F8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A08F7-A19B-4EBE-9EEA-BEB2F19A0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.jpeg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slide" Target="slide4.xml"/><Relationship Id="rId5" Type="http://schemas.openxmlformats.org/officeDocument/2006/relationships/slide" Target="slide6.xm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9.xml"/><Relationship Id="rId4" Type="http://schemas.openxmlformats.org/officeDocument/2006/relationships/image" Target="../media/image10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21506" name="Picture 2" descr="http://co8tula.ru/upload/iblock/7cb/7cb79ef98fe950fb94ef68ddfcbe78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643182"/>
            <a:ext cx="2643206" cy="25577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571480"/>
            <a:ext cx="65341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Мастерим вместе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8" name="Picture 4" descr="http://xn---81-5cduyo6c.xn--p1ai/public/users/994/img/2206201620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17" r="46606"/>
          <a:stretch>
            <a:fillRect/>
          </a:stretch>
        </p:blipFill>
        <p:spPr bwMode="auto">
          <a:xfrm>
            <a:off x="928662" y="2000240"/>
            <a:ext cx="2357454" cy="4314826"/>
          </a:xfrm>
          <a:prstGeom prst="rect">
            <a:avLst/>
          </a:prstGeom>
          <a:noFill/>
        </p:spPr>
      </p:pic>
      <p:pic>
        <p:nvPicPr>
          <p:cNvPr id="10" name="Picture 4" descr="http://xn---81-5cduyo6c.xn--p1ai/public/users/994/img/2206201620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020" r="828"/>
          <a:stretch>
            <a:fillRect/>
          </a:stretch>
        </p:blipFill>
        <p:spPr bwMode="auto">
          <a:xfrm>
            <a:off x="5786446" y="2071678"/>
            <a:ext cx="3000396" cy="4314826"/>
          </a:xfrm>
          <a:prstGeom prst="rect">
            <a:avLst/>
          </a:prstGeom>
          <a:noFill/>
        </p:spPr>
      </p:pic>
      <p:pic>
        <p:nvPicPr>
          <p:cNvPr id="11" name="Рисунок 10" descr="http://images.gofreedownload.net/red-left-arrow-26828.jpg">
            <a:hlinkClick r:id="" action="ppaction://hlinkshowjump?jump=nextslide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001024" y="5857892"/>
            <a:ext cx="714380" cy="7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57167"/>
            <a:ext cx="607223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«Божья коровка»</a:t>
            </a: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1142984"/>
            <a:ext cx="1785950" cy="192882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1142984"/>
            <a:ext cx="1785950" cy="185738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5" y="3143248"/>
            <a:ext cx="17859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Складываем квадрат пополам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3071810"/>
            <a:ext cx="2071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Закругляем углы,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расправляем полученный круг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1142984"/>
            <a:ext cx="1714512" cy="178595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3071810"/>
            <a:ext cx="20002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Делаем разрез по линии сгиба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571472" y="321468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3143240" y="321468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6072198" y="3143248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26" name="Рисунок 25" descr="http://uti-puti.com.ua/img/12/8re.jpg"/>
          <p:cNvPicPr/>
          <p:nvPr/>
        </p:nvPicPr>
        <p:blipFill>
          <a:blip r:embed="rId3" cstate="print"/>
          <a:srcRect l="60714" t="10068" r="30357" b="77570"/>
          <a:stretch>
            <a:fillRect/>
          </a:stretch>
        </p:blipFill>
        <p:spPr bwMode="auto">
          <a:xfrm>
            <a:off x="928662" y="1500174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uti-puti.com.ua/img/12/8re.jpg"/>
          <p:cNvPicPr/>
          <p:nvPr/>
        </p:nvPicPr>
        <p:blipFill>
          <a:blip r:embed="rId3" cstate="print"/>
          <a:srcRect l="59792" t="27158" r="29435" b="65862"/>
          <a:stretch>
            <a:fillRect/>
          </a:stretch>
        </p:blipFill>
        <p:spPr bwMode="auto">
          <a:xfrm>
            <a:off x="3857620" y="1571612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uti-puti.com.ua/img/12/8re.jpg"/>
          <p:cNvPicPr/>
          <p:nvPr/>
        </p:nvPicPr>
        <p:blipFill>
          <a:blip r:embed="rId3" cstate="print"/>
          <a:srcRect l="60644" t="38579" r="29840" b="48984"/>
          <a:stretch>
            <a:fillRect/>
          </a:stretch>
        </p:blipFill>
        <p:spPr bwMode="auto">
          <a:xfrm>
            <a:off x="6715140" y="1571612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285984" y="4000504"/>
            <a:ext cx="1714512" cy="171451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4000504"/>
            <a:ext cx="1857388" cy="171451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http://uti-puti.com.ua/img/12/8re.jpg"/>
          <p:cNvPicPr/>
          <p:nvPr/>
        </p:nvPicPr>
        <p:blipFill>
          <a:blip r:embed="rId3" cstate="print"/>
          <a:srcRect l="59478" t="55711" r="28983" b="30852"/>
          <a:stretch>
            <a:fillRect/>
          </a:stretch>
        </p:blipFill>
        <p:spPr bwMode="auto">
          <a:xfrm>
            <a:off x="2428860" y="4286256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43108" y="5786454"/>
            <a:ext cx="2000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Раздвигаем получаем крылья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29190" y="5786454"/>
            <a:ext cx="2000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Оформляем божью коровку</a:t>
            </a:r>
          </a:p>
        </p:txBody>
      </p:sp>
      <p:sp>
        <p:nvSpPr>
          <p:cNvPr id="39" name="Овал 38"/>
          <p:cNvSpPr/>
          <p:nvPr/>
        </p:nvSpPr>
        <p:spPr>
          <a:xfrm>
            <a:off x="1785918" y="5786454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40" name="Овал 39"/>
          <p:cNvSpPr/>
          <p:nvPr/>
        </p:nvSpPr>
        <p:spPr>
          <a:xfrm>
            <a:off x="4572000" y="571501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41" name="Рисунок 40" descr="http://uti-puti.com.ua/img/12/8re.jpg"/>
          <p:cNvPicPr/>
          <p:nvPr/>
        </p:nvPicPr>
        <p:blipFill>
          <a:blip r:embed="rId3" cstate="print"/>
          <a:srcRect l="57929" t="73914" r="24928" b="10025"/>
          <a:stretch>
            <a:fillRect/>
          </a:stretch>
        </p:blipFill>
        <p:spPr bwMode="auto">
          <a:xfrm rot="16200000">
            <a:off x="5072066" y="4357694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publicdomainvectors.org:8080/photos/go-home.pn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929330"/>
            <a:ext cx="57147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429388" y="4071942"/>
            <a:ext cx="1857388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57167"/>
            <a:ext cx="607223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«Жук»</a:t>
            </a: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071546"/>
            <a:ext cx="1857388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1071546"/>
            <a:ext cx="1785950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714620"/>
            <a:ext cx="20717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Складываем большой прямоугольник пополам, вырезаем овал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3071810"/>
            <a:ext cx="20717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Разрезаем овал пополам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1071546"/>
            <a:ext cx="1785950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2786058"/>
            <a:ext cx="20002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Из маленькой заготовки вырезаем овал грудку</a:t>
            </a:r>
          </a:p>
        </p:txBody>
      </p:sp>
      <p:sp>
        <p:nvSpPr>
          <p:cNvPr id="21" name="Овал 20"/>
          <p:cNvSpPr/>
          <p:nvPr/>
        </p:nvSpPr>
        <p:spPr>
          <a:xfrm>
            <a:off x="357158" y="2571744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3214678" y="2571744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6000760" y="2643182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57224" y="4000504"/>
            <a:ext cx="1857388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86182" y="4000504"/>
            <a:ext cx="1785950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57224" y="5786454"/>
            <a:ext cx="17859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Складываем полоску пополам вырезаем овал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86182" y="5786454"/>
            <a:ext cx="17859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Вырезаем голову</a:t>
            </a: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0034" y="5643578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40" name="Овал 39"/>
          <p:cNvSpPr/>
          <p:nvPr/>
        </p:nvSpPr>
        <p:spPr>
          <a:xfrm>
            <a:off x="3214678" y="5643578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25" name="Рисунок 24" descr="http://uti-puti.com.ua/img/12/7re.jpg"/>
          <p:cNvPicPr/>
          <p:nvPr/>
        </p:nvPicPr>
        <p:blipFill>
          <a:blip r:embed="rId3" cstate="print"/>
          <a:srcRect l="56456" t="8768" r="27052" b="77453"/>
          <a:stretch>
            <a:fillRect/>
          </a:stretch>
        </p:blipFill>
        <p:spPr bwMode="auto">
          <a:xfrm>
            <a:off x="1214414" y="1214422"/>
            <a:ext cx="11572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uti-puti.com.ua/img/12/7re.jpg"/>
          <p:cNvPicPr/>
          <p:nvPr/>
        </p:nvPicPr>
        <p:blipFill>
          <a:blip r:embed="rId3" cstate="print"/>
          <a:srcRect l="56456" t="28601" r="27052" b="62630"/>
          <a:stretch>
            <a:fillRect/>
          </a:stretch>
        </p:blipFill>
        <p:spPr bwMode="auto">
          <a:xfrm>
            <a:off x="1214414" y="1928802"/>
            <a:ext cx="11572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uti-puti.com.ua/img/12/7re.jpg"/>
          <p:cNvPicPr/>
          <p:nvPr/>
        </p:nvPicPr>
        <p:blipFill>
          <a:blip r:embed="rId3" cstate="print"/>
          <a:srcRect l="56384" t="57411" r="26257" b="26931"/>
          <a:stretch>
            <a:fillRect/>
          </a:stretch>
        </p:blipFill>
        <p:spPr bwMode="auto">
          <a:xfrm>
            <a:off x="3929058" y="128586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uti-puti.com.ua/img/12/7re.jpg"/>
          <p:cNvPicPr/>
          <p:nvPr/>
        </p:nvPicPr>
        <p:blipFill>
          <a:blip r:embed="rId3" cstate="print"/>
          <a:srcRect l="55299" t="79749" r="23436" b="9291"/>
          <a:stretch>
            <a:fillRect/>
          </a:stretch>
        </p:blipFill>
        <p:spPr bwMode="auto">
          <a:xfrm>
            <a:off x="6500826" y="1500174"/>
            <a:ext cx="16144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6357950" y="4071942"/>
            <a:ext cx="1857388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http://uti-puti.com.ua/img/12/7re.jpg"/>
          <p:cNvPicPr/>
          <p:nvPr/>
        </p:nvPicPr>
        <p:blipFill>
          <a:blip r:embed="rId3" cstate="print"/>
          <a:srcRect l="76419" t="55741" r="1953" b="10018"/>
          <a:stretch>
            <a:fillRect/>
          </a:stretch>
        </p:blipFill>
        <p:spPr bwMode="auto">
          <a:xfrm>
            <a:off x="6572264" y="4214818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uti-puti.com.ua/img/12/7re.jpg"/>
          <p:cNvPicPr/>
          <p:nvPr/>
        </p:nvPicPr>
        <p:blipFill>
          <a:blip r:embed="rId3" cstate="print"/>
          <a:srcRect l="80759" t="30689" r="1881" b="60752"/>
          <a:stretch>
            <a:fillRect/>
          </a:stretch>
        </p:blipFill>
        <p:spPr bwMode="auto">
          <a:xfrm>
            <a:off x="1214414" y="5214950"/>
            <a:ext cx="1143008" cy="3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uti-puti.com.ua/img/12/7re.jpg"/>
          <p:cNvPicPr/>
          <p:nvPr/>
        </p:nvPicPr>
        <p:blipFill>
          <a:blip r:embed="rId3" cstate="print"/>
          <a:srcRect l="81872" t="44259" r="5495" b="48842"/>
          <a:stretch>
            <a:fillRect/>
          </a:stretch>
        </p:blipFill>
        <p:spPr bwMode="auto">
          <a:xfrm rot="5400000">
            <a:off x="3982634" y="4446993"/>
            <a:ext cx="1357323" cy="75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uti-puti.com.ua/img/12/7re.jpg"/>
          <p:cNvPicPr/>
          <p:nvPr/>
        </p:nvPicPr>
        <p:blipFill>
          <a:blip r:embed="rId3" cstate="print"/>
          <a:srcRect l="79674" t="22233" r="1881" b="74009"/>
          <a:stretch>
            <a:fillRect/>
          </a:stretch>
        </p:blipFill>
        <p:spPr bwMode="auto">
          <a:xfrm>
            <a:off x="1142976" y="4786322"/>
            <a:ext cx="12144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uti-puti.com.ua/img/12/7re.jpg"/>
          <p:cNvPicPr/>
          <p:nvPr/>
        </p:nvPicPr>
        <p:blipFill>
          <a:blip r:embed="rId3" cstate="print"/>
          <a:srcRect l="79674" t="9082" r="1881" b="83403"/>
          <a:stretch>
            <a:fillRect/>
          </a:stretch>
        </p:blipFill>
        <p:spPr bwMode="auto">
          <a:xfrm>
            <a:off x="1142976" y="4071942"/>
            <a:ext cx="1214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://publicdomainvectors.org:8080/photos/go-home.pn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000768"/>
            <a:ext cx="57147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00043"/>
            <a:ext cx="607223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http://xn----7sbb3aaldicno5bm3eh.xn--p1ai/Kirill/187/28.jpg">
            <a:hlinkClick r:id="rId3" action="ppaction://hlinksldjump"/>
          </p:cNvPr>
          <p:cNvPicPr/>
          <p:nvPr/>
        </p:nvPicPr>
        <p:blipFill>
          <a:blip r:embed="rId4" cstate="print"/>
          <a:srcRect l="58302" t="68120" r="5492" b="9323"/>
          <a:stretch>
            <a:fillRect/>
          </a:stretch>
        </p:blipFill>
        <p:spPr bwMode="auto">
          <a:xfrm>
            <a:off x="1071538" y="2143116"/>
            <a:ext cx="1857388" cy="17145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Рисунок 11" descr="https://ds03.infourok.ru/uploads/ex/05e3/00039bda-3db0f62e/img45.jpg">
            <a:hlinkClick r:id="rId5" action="ppaction://hlinksldjump"/>
          </p:cNvPr>
          <p:cNvPicPr/>
          <p:nvPr/>
        </p:nvPicPr>
        <p:blipFill>
          <a:blip r:embed="rId6" cstate="print"/>
          <a:srcRect l="69301" t="24786" r="3671" b="45869"/>
          <a:stretch>
            <a:fillRect/>
          </a:stretch>
        </p:blipFill>
        <p:spPr bwMode="auto">
          <a:xfrm>
            <a:off x="6429388" y="2214554"/>
            <a:ext cx="1857388" cy="164307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Рисунок 12" descr="http://mypresentation.ru/documents/3b1172a4665b16f566ac1a8bd547c7ac/img26.jpg">
            <a:hlinkClick r:id="rId7" action="ppaction://hlinksldjump"/>
          </p:cNvPr>
          <p:cNvPicPr/>
          <p:nvPr/>
        </p:nvPicPr>
        <p:blipFill>
          <a:blip r:embed="rId8" cstate="print"/>
          <a:srcRect l="67293" t="22507" r="4464" b="49929"/>
          <a:stretch>
            <a:fillRect/>
          </a:stretch>
        </p:blipFill>
        <p:spPr bwMode="auto">
          <a:xfrm>
            <a:off x="2143108" y="4357694"/>
            <a:ext cx="1928826" cy="17145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" name="Рисунок 13" descr="http://images.vfl.ru/ii/1466000362/f8d534dc/13034107.jpg">
            <a:hlinkClick r:id="rId9" action="ppaction://hlinksldjump"/>
          </p:cNvPr>
          <p:cNvPicPr/>
          <p:nvPr/>
        </p:nvPicPr>
        <p:blipFill>
          <a:blip r:embed="rId10" cstate="print"/>
          <a:srcRect l="55522" t="67991" r="3874" b="9713"/>
          <a:stretch>
            <a:fillRect/>
          </a:stretch>
        </p:blipFill>
        <p:spPr bwMode="auto">
          <a:xfrm>
            <a:off x="5072066" y="4357694"/>
            <a:ext cx="2000264" cy="17145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714744" y="2214554"/>
            <a:ext cx="2000264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mtdata.ru/u23/photoDD5C/20631845202-0/original.jpg">
            <a:hlinkClick r:id="rId11" action="ppaction://hlinksldjump"/>
          </p:cNvPr>
          <p:cNvPicPr/>
          <p:nvPr/>
        </p:nvPicPr>
        <p:blipFill>
          <a:blip r:embed="rId12" cstate="print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rcRect l="4809" t="68617" r="57918" b="9290"/>
          <a:stretch>
            <a:fillRect/>
          </a:stretch>
        </p:blipFill>
        <p:spPr bwMode="auto">
          <a:xfrm>
            <a:off x="3714744" y="2214554"/>
            <a:ext cx="1928826" cy="17145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857224" y="785794"/>
            <a:ext cx="7500990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785794"/>
            <a:ext cx="8572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лепки насекомых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 descr="http://images.gofreedownload.net/red-left-arrow-26828.jpg">
            <a:hlinkClick r:id="" action="ppaction://hlinkshowjump?jump=nextslide"/>
          </p:cNvPr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001024" y="5857892"/>
            <a:ext cx="714380" cy="7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428868"/>
            <a:ext cx="207170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«Жук»</a:t>
            </a: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Рисунок 25" descr="http://uti-puti.com.ua/img/12/8re.jpg">
            <a:hlinkClick r:id="rId3" action="ppaction://hlinksldjump"/>
          </p:cNvPr>
          <p:cNvPicPr/>
          <p:nvPr/>
        </p:nvPicPr>
        <p:blipFill>
          <a:blip r:embed="rId4" cstate="print">
            <a:clrChange>
              <a:clrFrom>
                <a:srgbClr val="FAFCE7"/>
              </a:clrFrom>
              <a:clrTo>
                <a:srgbClr val="FAFCE7">
                  <a:alpha val="0"/>
                </a:srgbClr>
              </a:clrTo>
            </a:clrChange>
          </a:blip>
          <a:srcRect l="3125" t="4314" r="55357" b="5828"/>
          <a:stretch>
            <a:fillRect/>
          </a:stretch>
        </p:blipFill>
        <p:spPr bwMode="auto">
          <a:xfrm>
            <a:off x="3714744" y="3571876"/>
            <a:ext cx="164307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Рисунок 27" descr="http://img1.liveinternet.ru/images/attach/c/5/86/145/86145721_Lykova_Applnasek_5.jpg">
            <a:hlinkClick r:id="rId5" action="ppaction://hlinksldjump"/>
          </p:cNvPr>
          <p:cNvPicPr/>
          <p:nvPr/>
        </p:nvPicPr>
        <p:blipFill>
          <a:blip r:embed="rId6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 l="7490" t="7383" r="9008" b="25213"/>
          <a:stretch>
            <a:fillRect/>
          </a:stretch>
        </p:blipFill>
        <p:spPr bwMode="auto">
          <a:xfrm>
            <a:off x="928662" y="3571876"/>
            <a:ext cx="171451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" name="Рисунок 33" descr="http://uti-puti.com.ua/img/12/7re.jpg">
            <a:hlinkClick r:id="rId7" action="ppaction://hlinksldjump"/>
          </p:cNvPr>
          <p:cNvPicPr/>
          <p:nvPr/>
        </p:nvPicPr>
        <p:blipFill>
          <a:blip r:embed="rId8" cstate="print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</a:blip>
          <a:srcRect l="2679" t="5541" r="55357" b="10596"/>
          <a:stretch>
            <a:fillRect/>
          </a:stretch>
        </p:blipFill>
        <p:spPr bwMode="auto">
          <a:xfrm>
            <a:off x="6429388" y="3571876"/>
            <a:ext cx="171451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00034" y="2435645"/>
            <a:ext cx="2571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«Муравей»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2000241"/>
            <a:ext cx="27146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«Божья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коровка»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85918" y="785794"/>
            <a:ext cx="542928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61555" y="714356"/>
            <a:ext cx="43535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Аппликация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 descr="http://images.gofreedownload.net/red-left-arrow-26828.jpg">
            <a:hlinkClick r:id="" action="ppaction://hlinkshowjump?jump=previousslide"/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929330"/>
            <a:ext cx="714380" cy="7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714357"/>
            <a:ext cx="607223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«Божья коровка»</a:t>
            </a: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2000240"/>
            <a:ext cx="235745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mtdata.ru/u23/photoDD5C/20631845202-0/original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9" t="3390" r="59120" b="74568"/>
          <a:stretch>
            <a:fillRect/>
          </a:stretch>
        </p:blipFill>
        <p:spPr bwMode="auto">
          <a:xfrm>
            <a:off x="642910" y="1928802"/>
            <a:ext cx="2357454" cy="192882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00430" y="1928802"/>
            <a:ext cx="2357454" cy="192882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5" y="4214818"/>
            <a:ext cx="2357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Катаем большой шар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 сплющиваем в «пряник»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4143380"/>
            <a:ext cx="23574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Прикрепляем шесть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ножек и голову с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глазками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1928802"/>
            <a:ext cx="2214578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4143380"/>
            <a:ext cx="2286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Оформляем божью коровку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Черными пятнышками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http://mtdata.ru/u23/photoDD5C/20631845202-0/original.jpg"/>
          <p:cNvPicPr/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7214" t="34894" r="57918" b="42164"/>
          <a:stretch>
            <a:fillRect/>
          </a:stretch>
        </p:blipFill>
        <p:spPr bwMode="auto">
          <a:xfrm>
            <a:off x="3643306" y="1857364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mtdata.ru/u23/photoDD5C/20631845202-0/original.jpg"/>
          <p:cNvPicPr/>
          <p:nvPr/>
        </p:nvPicPr>
        <p:blipFill>
          <a:blip r:embed="rId3" cstate="print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</a:blip>
          <a:srcRect l="4809" t="68617" r="57918" b="9290"/>
          <a:stretch>
            <a:fillRect/>
          </a:stretch>
        </p:blipFill>
        <p:spPr bwMode="auto">
          <a:xfrm>
            <a:off x="6286512" y="1928802"/>
            <a:ext cx="2214578" cy="192882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50003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3500430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621507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20" name="Рисунок 19" descr="http://publicdomainvectors.org:8080/photos/go-home.pn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786454"/>
            <a:ext cx="642942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714357"/>
            <a:ext cx="607223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«Бабочка»</a:t>
            </a: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2000240"/>
            <a:ext cx="2357454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2000240"/>
            <a:ext cx="2357454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5" y="4214818"/>
            <a:ext cx="23574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Лепим туловище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бабочки из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двух частей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и голову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4214818"/>
            <a:ext cx="2357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Крылья прищипываем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 краю заостряем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4214818"/>
            <a:ext cx="2286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Украшаем бабочку красивым узором</a:t>
            </a:r>
          </a:p>
        </p:txBody>
      </p:sp>
      <p:sp>
        <p:nvSpPr>
          <p:cNvPr id="21" name="Овал 20"/>
          <p:cNvSpPr/>
          <p:nvPr/>
        </p:nvSpPr>
        <p:spPr>
          <a:xfrm>
            <a:off x="50003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3500430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621507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20" name="Рисунок 19" descr="http://xn----7sbb3aaldicno5bm3eh.xn--p1ai/Kirill/187/28.jpg"/>
          <p:cNvPicPr/>
          <p:nvPr/>
        </p:nvPicPr>
        <p:blipFill>
          <a:blip r:embed="rId3" cstate="print"/>
          <a:srcRect l="56353" t="1541" r="2803" b="75620"/>
          <a:stretch>
            <a:fillRect/>
          </a:stretch>
        </p:blipFill>
        <p:spPr bwMode="auto">
          <a:xfrm>
            <a:off x="571472" y="1714488"/>
            <a:ext cx="2428892" cy="207170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" name="Рисунок 23" descr="http://xn----7sbb3aaldicno5bm3eh.xn--p1ai/Kirill/187/28.jpg"/>
          <p:cNvPicPr/>
          <p:nvPr/>
        </p:nvPicPr>
        <p:blipFill>
          <a:blip r:embed="rId3" cstate="print"/>
          <a:srcRect l="56273" t="35038" r="7955" b="42556"/>
          <a:stretch>
            <a:fillRect/>
          </a:stretch>
        </p:blipFill>
        <p:spPr bwMode="auto">
          <a:xfrm>
            <a:off x="3357554" y="1714488"/>
            <a:ext cx="2500330" cy="207170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" name="Рисунок 24" descr="http://xn----7sbb3aaldicno5bm3eh.xn--p1ai/Kirill/187/28.jpg"/>
          <p:cNvPicPr/>
          <p:nvPr/>
        </p:nvPicPr>
        <p:blipFill>
          <a:blip r:embed="rId3" cstate="print"/>
          <a:srcRect l="58302" t="68120" r="5492" b="9323"/>
          <a:stretch>
            <a:fillRect/>
          </a:stretch>
        </p:blipFill>
        <p:spPr bwMode="auto">
          <a:xfrm>
            <a:off x="6215074" y="1714488"/>
            <a:ext cx="2357454" cy="207170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" name="Рисунок 18" descr="http://publicdomainvectors.org:8080/photos/go-home.pn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857892"/>
            <a:ext cx="642942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714357"/>
            <a:ext cx="607223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«Стрекоза»</a:t>
            </a: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1643050"/>
            <a:ext cx="2357454" cy="185738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1643050"/>
            <a:ext cx="2357454" cy="185738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5" y="4214818"/>
            <a:ext cx="2357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Лепим туловище, брюшко, голову с глазами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214818"/>
            <a:ext cx="22145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Лепим две пары овалов, сплющиваем их,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это - крылья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1643050"/>
            <a:ext cx="2357454" cy="185738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4214818"/>
            <a:ext cx="2286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Соединяем детали, оформляем стрекозу</a:t>
            </a:r>
          </a:p>
        </p:txBody>
      </p:sp>
      <p:sp>
        <p:nvSpPr>
          <p:cNvPr id="21" name="Овал 20"/>
          <p:cNvSpPr/>
          <p:nvPr/>
        </p:nvSpPr>
        <p:spPr>
          <a:xfrm>
            <a:off x="50003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3500430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621507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20" name="Рисунок 19" descr="https://ds03.infourok.ru/uploads/ex/05e3/00039bda-3db0f62e/img45.jpg"/>
          <p:cNvPicPr/>
          <p:nvPr/>
        </p:nvPicPr>
        <p:blipFill>
          <a:blip r:embed="rId3" cstate="print">
            <a:lum bright="2000"/>
          </a:blip>
          <a:srcRect l="5019" t="25071" r="71810" b="45014"/>
          <a:stretch>
            <a:fillRect/>
          </a:stretch>
        </p:blipFill>
        <p:spPr bwMode="auto">
          <a:xfrm>
            <a:off x="1071538" y="2071678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ds03.infourok.ru/uploads/ex/05e3/00039bda-3db0f62e/img45.jpg"/>
          <p:cNvPicPr/>
          <p:nvPr/>
        </p:nvPicPr>
        <p:blipFill>
          <a:blip r:embed="rId3" cstate="print"/>
          <a:srcRect l="36839" t="25356" r="36123" b="45612"/>
          <a:stretch>
            <a:fillRect/>
          </a:stretch>
        </p:blipFill>
        <p:spPr bwMode="auto">
          <a:xfrm>
            <a:off x="3786182" y="1785926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ds03.infourok.ru/uploads/ex/05e3/00039bda-3db0f62e/img45.jpg"/>
          <p:cNvPicPr/>
          <p:nvPr/>
        </p:nvPicPr>
        <p:blipFill>
          <a:blip r:embed="rId3" cstate="print"/>
          <a:srcRect l="69301" t="24786" r="3671" b="45869"/>
          <a:stretch>
            <a:fillRect/>
          </a:stretch>
        </p:blipFill>
        <p:spPr bwMode="auto">
          <a:xfrm>
            <a:off x="6572264" y="1857364"/>
            <a:ext cx="18272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publicdomainvectors.org:8080/photos/go-home.pn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715016"/>
            <a:ext cx="7143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714357"/>
            <a:ext cx="607223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«Кузнечик»</a:t>
            </a: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1785926"/>
            <a:ext cx="2357454" cy="192882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1785926"/>
            <a:ext cx="2357454" cy="192882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5" y="4214818"/>
            <a:ext cx="2357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Планируем работу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 рисунку 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Готовим детали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4143380"/>
            <a:ext cx="23574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Лепим и соединяем части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делаем ноги - прыгунки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1785926"/>
            <a:ext cx="2357454" cy="192882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4143380"/>
            <a:ext cx="2286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«Оживляем» кузнечика,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делаем голову</a:t>
            </a:r>
          </a:p>
        </p:txBody>
      </p:sp>
      <p:sp>
        <p:nvSpPr>
          <p:cNvPr id="21" name="Овал 20"/>
          <p:cNvSpPr/>
          <p:nvPr/>
        </p:nvSpPr>
        <p:spPr>
          <a:xfrm>
            <a:off x="50003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3500430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621507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20" name="Рисунок 19" descr="http://mypresentation.ru/documents/3b1172a4665b16f566ac1a8bd547c7ac/img26.jpg"/>
          <p:cNvPicPr/>
          <p:nvPr/>
        </p:nvPicPr>
        <p:blipFill>
          <a:blip r:embed="rId3" cstate="print"/>
          <a:srcRect l="4725" t="23184" r="68846" b="47970"/>
          <a:stretch>
            <a:fillRect/>
          </a:stretch>
        </p:blipFill>
        <p:spPr bwMode="auto">
          <a:xfrm>
            <a:off x="928662" y="2071678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mypresentation.ru/documents/3b1172a4665b16f566ac1a8bd547c7ac/img26.jpg"/>
          <p:cNvPicPr/>
          <p:nvPr/>
        </p:nvPicPr>
        <p:blipFill>
          <a:blip r:embed="rId3" cstate="print"/>
          <a:srcRect l="34917" t="23077" r="36977" b="48219"/>
          <a:stretch>
            <a:fillRect/>
          </a:stretch>
        </p:blipFill>
        <p:spPr bwMode="auto">
          <a:xfrm>
            <a:off x="3714744" y="2143116"/>
            <a:ext cx="18970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mypresentation.ru/documents/3b1172a4665b16f566ac1a8bd547c7ac/img26.jpg"/>
          <p:cNvPicPr/>
          <p:nvPr/>
        </p:nvPicPr>
        <p:blipFill>
          <a:blip r:embed="rId3" cstate="print"/>
          <a:srcRect l="67293" t="22507" r="4464" b="49929"/>
          <a:stretch>
            <a:fillRect/>
          </a:stretch>
        </p:blipFill>
        <p:spPr bwMode="auto">
          <a:xfrm>
            <a:off x="6429388" y="1928802"/>
            <a:ext cx="1901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publicdomainvectors.org:8080/photos/go-home.pn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786454"/>
            <a:ext cx="64294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714357"/>
            <a:ext cx="607223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«ЖУК»</a:t>
            </a: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1714488"/>
            <a:ext cx="2357454" cy="185738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1714488"/>
            <a:ext cx="2357454" cy="192882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5" y="4214818"/>
            <a:ext cx="20717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КАТАЕМ БОЛЬШОЙ ОВАЛ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 СЛЕГКА СПЛЮЩИВАЕМ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214819"/>
            <a:ext cx="19288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Прикрепляем голову  с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усами к туловищу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1714488"/>
            <a:ext cx="2357454" cy="192882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4214818"/>
            <a:ext cx="20002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Добавляем ножки и крылья из жгутиков</a:t>
            </a:r>
          </a:p>
        </p:txBody>
      </p:sp>
      <p:sp>
        <p:nvSpPr>
          <p:cNvPr id="21" name="Овал 20"/>
          <p:cNvSpPr/>
          <p:nvPr/>
        </p:nvSpPr>
        <p:spPr>
          <a:xfrm>
            <a:off x="50003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3500430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6215074" y="4286256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20" name="Рисунок 19" descr="http://images.vfl.ru/ii/1466000362/f8d534dc/13034107.jpg"/>
          <p:cNvPicPr/>
          <p:nvPr/>
        </p:nvPicPr>
        <p:blipFill>
          <a:blip r:embed="rId3" cstate="print"/>
          <a:srcRect l="61198" t="3228" r="7309" b="76904"/>
          <a:stretch>
            <a:fillRect/>
          </a:stretch>
        </p:blipFill>
        <p:spPr bwMode="auto">
          <a:xfrm>
            <a:off x="928662" y="1928802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ages.vfl.ru/ii/1466000362/f8d534dc/13034107.jpg"/>
          <p:cNvPicPr/>
          <p:nvPr/>
        </p:nvPicPr>
        <p:blipFill>
          <a:blip r:embed="rId3" cstate="print"/>
          <a:srcRect l="55639" t="35458" r="4121" b="43433"/>
          <a:stretch>
            <a:fillRect/>
          </a:stretch>
        </p:blipFill>
        <p:spPr bwMode="auto">
          <a:xfrm>
            <a:off x="3643306" y="1928802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images.vfl.ru/ii/1466000362/f8d534dc/13034107.jpg"/>
          <p:cNvPicPr/>
          <p:nvPr/>
        </p:nvPicPr>
        <p:blipFill>
          <a:blip r:embed="rId3" cstate="print"/>
          <a:srcRect l="55522" t="67991" r="3874" b="9713"/>
          <a:stretch>
            <a:fillRect/>
          </a:stretch>
        </p:blipFill>
        <p:spPr bwMode="auto">
          <a:xfrm>
            <a:off x="6429388" y="2000240"/>
            <a:ext cx="19558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publicdomainvectors.org:8080/photos/go-home.pn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929330"/>
            <a:ext cx="57147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pptgrounds.com/wp-content/uploads/2012/10/Spring-Sun-Powerpoint-Desig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57167"/>
            <a:ext cx="314327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«Муравей»</a:t>
            </a:r>
          </a:p>
          <a:p>
            <a:pPr algn="ctr"/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50070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542926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1142984"/>
            <a:ext cx="1857388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1142984"/>
            <a:ext cx="1785950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5" y="2857496"/>
            <a:ext cx="17859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Складываем большой прямоугольник пополам, рисуем половинку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овала, вырезаем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1142984"/>
            <a:ext cx="1785950" cy="164307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497"/>
            <a:ext cx="200026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Складываем маленький прямоугольник и рисуем половинку овала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8596" y="2928934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3214678" y="2928934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6072198" y="2928934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85786" y="4214818"/>
            <a:ext cx="1857388" cy="1571636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14744" y="4000504"/>
            <a:ext cx="1857388" cy="178595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57224" y="5786454"/>
            <a:ext cx="178595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Складываем квадрат и вырезаем круг- это голова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29388" y="5786454"/>
            <a:ext cx="18573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Оформляем  муравья</a:t>
            </a:r>
          </a:p>
        </p:txBody>
      </p:sp>
      <p:sp>
        <p:nvSpPr>
          <p:cNvPr id="39" name="Овал 38"/>
          <p:cNvSpPr/>
          <p:nvPr/>
        </p:nvSpPr>
        <p:spPr>
          <a:xfrm>
            <a:off x="428596" y="5786454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40" name="Овал 39"/>
          <p:cNvSpPr/>
          <p:nvPr/>
        </p:nvSpPr>
        <p:spPr>
          <a:xfrm>
            <a:off x="3214678" y="5786454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24" name="Рисунок 23" descr="https://i03.fotocdn.net/s26/194/public_pin_l/461/2637155521.jpg"/>
          <p:cNvPicPr/>
          <p:nvPr/>
        </p:nvPicPr>
        <p:blipFill>
          <a:blip r:embed="rId3" cstate="print"/>
          <a:srcRect l="6250" t="7701" r="60000" b="75403"/>
          <a:stretch>
            <a:fillRect/>
          </a:stretch>
        </p:blipFill>
        <p:spPr bwMode="auto">
          <a:xfrm>
            <a:off x="1071538" y="1285860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i03.fotocdn.net/s26/194/public_pin_l/461/2637155521.jpg"/>
          <p:cNvPicPr/>
          <p:nvPr/>
        </p:nvPicPr>
        <p:blipFill>
          <a:blip r:embed="rId3" cstate="print"/>
          <a:srcRect l="3750" t="31723" r="60000" b="59656"/>
          <a:stretch>
            <a:fillRect/>
          </a:stretch>
        </p:blipFill>
        <p:spPr bwMode="auto">
          <a:xfrm>
            <a:off x="1000100" y="2214554"/>
            <a:ext cx="1143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i03.fotocdn.net/s26/194/public_pin_l/461/2637155521.jpg"/>
          <p:cNvPicPr/>
          <p:nvPr/>
        </p:nvPicPr>
        <p:blipFill>
          <a:blip r:embed="rId3" cstate="print"/>
          <a:srcRect l="8917" t="71150" r="71083" b="10747"/>
          <a:stretch>
            <a:fillRect/>
          </a:stretch>
        </p:blipFill>
        <p:spPr bwMode="auto">
          <a:xfrm>
            <a:off x="4143372" y="1500174"/>
            <a:ext cx="9286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i03.fotocdn.net/s26/194/public_pin_l/461/2637155521.jpg"/>
          <p:cNvPicPr/>
          <p:nvPr/>
        </p:nvPicPr>
        <p:blipFill>
          <a:blip r:embed="rId3" cstate="print"/>
          <a:srcRect l="63750" t="7241" r="16250" b="81552"/>
          <a:stretch>
            <a:fillRect/>
          </a:stretch>
        </p:blipFill>
        <p:spPr bwMode="auto">
          <a:xfrm>
            <a:off x="6929454" y="164305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6500826" y="3143248"/>
            <a:ext cx="178595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Вырезаем голову</a:t>
            </a:r>
          </a:p>
        </p:txBody>
      </p:sp>
      <p:pic>
        <p:nvPicPr>
          <p:cNvPr id="43" name="Рисунок 42" descr="https://i03.fotocdn.net/s26/194/public_pin_l/461/2637155521.jpg"/>
          <p:cNvPicPr/>
          <p:nvPr/>
        </p:nvPicPr>
        <p:blipFill>
          <a:blip r:embed="rId3" cstate="print"/>
          <a:srcRect l="59667" t="24710" r="24667" b="65290"/>
          <a:stretch>
            <a:fillRect/>
          </a:stretch>
        </p:blipFill>
        <p:spPr bwMode="auto">
          <a:xfrm>
            <a:off x="1142976" y="4572008"/>
            <a:ext cx="103822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6429388" y="4000504"/>
            <a:ext cx="1785950" cy="171451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ользователь\Pictures\Безымянный.png"/>
          <p:cNvPicPr>
            <a:picLocks noChangeAspect="1" noChangeArrowheads="1"/>
          </p:cNvPicPr>
          <p:nvPr/>
        </p:nvPicPr>
        <p:blipFill>
          <a:blip r:embed="rId4" cstate="print"/>
          <a:srcRect r="16783" b="26219"/>
          <a:stretch>
            <a:fillRect/>
          </a:stretch>
        </p:blipFill>
        <p:spPr bwMode="auto">
          <a:xfrm>
            <a:off x="6500826" y="4143380"/>
            <a:ext cx="1571636" cy="1331707"/>
          </a:xfrm>
          <a:prstGeom prst="rect">
            <a:avLst/>
          </a:prstGeom>
          <a:noFill/>
        </p:spPr>
      </p:pic>
      <p:sp>
        <p:nvSpPr>
          <p:cNvPr id="47" name="Овал 46"/>
          <p:cNvSpPr/>
          <p:nvPr/>
        </p:nvSpPr>
        <p:spPr>
          <a:xfrm>
            <a:off x="6072198" y="5786454"/>
            <a:ext cx="34289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48" name="Рисунок 47" descr="https://i03.fotocdn.net/s26/194/public_pin_l/461/2637155521.jpg"/>
          <p:cNvPicPr/>
          <p:nvPr/>
        </p:nvPicPr>
        <p:blipFill>
          <a:blip r:embed="rId3" cstate="print"/>
          <a:srcRect l="78500" t="23905" r="12333" b="65290"/>
          <a:stretch>
            <a:fillRect/>
          </a:stretch>
        </p:blipFill>
        <p:spPr bwMode="auto">
          <a:xfrm rot="16200000">
            <a:off x="4269576" y="4445804"/>
            <a:ext cx="64294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3714744" y="5857892"/>
            <a:ext cx="18573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Вырезаем круг-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это голова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33" name="Рисунок 32" descr="http://publicdomainvectors.org:8080/photos/go-home.png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000768"/>
            <a:ext cx="57147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S5QAU4VNKZPS-475-552</_dlc_DocId>
    <_dlc_DocIdUrl xmlns="6434c500-c195-4837-b047-5e71706d4cb2">
      <Url>http://www.eduportal44.ru/Buy/Iva/_layouts/15/DocIdRedir.aspx?ID=S5QAU4VNKZPS-475-552</Url>
      <Description>S5QAU4VNKZPS-475-552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ADECD44BC9F494DBB5C0985A9A0B759" ma:contentTypeVersion="2" ma:contentTypeDescription="Создание документа." ma:contentTypeScope="" ma:versionID="46cb2ae74b58b67e8755e61e4e995b99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97ea0c80f08d5381c0d9d14a0bb0c9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63D41F-B827-456A-AC9D-0978353FA757}"/>
</file>

<file path=customXml/itemProps2.xml><?xml version="1.0" encoding="utf-8"?>
<ds:datastoreItem xmlns:ds="http://schemas.openxmlformats.org/officeDocument/2006/customXml" ds:itemID="{0FDB406B-3352-4E21-8D9E-55275C85FDAA}"/>
</file>

<file path=customXml/itemProps3.xml><?xml version="1.0" encoding="utf-8"?>
<ds:datastoreItem xmlns:ds="http://schemas.openxmlformats.org/officeDocument/2006/customXml" ds:itemID="{4F3615C7-AAE0-4E82-B4FE-04F287F3E0BD}"/>
</file>

<file path=customXml/itemProps4.xml><?xml version="1.0" encoding="utf-8"?>
<ds:datastoreItem xmlns:ds="http://schemas.openxmlformats.org/officeDocument/2006/customXml" ds:itemID="{C19F7B76-3CA2-4761-A0CF-B33A35A87143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272</Words>
  <Application>Microsoft Office PowerPoint</Application>
  <PresentationFormat>Экран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Aleksandr</cp:lastModifiedBy>
  <cp:revision>10</cp:revision>
  <dcterms:created xsi:type="dcterms:W3CDTF">2018-01-07T17:20:28Z</dcterms:created>
  <dcterms:modified xsi:type="dcterms:W3CDTF">2020-04-22T15:55:28Z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0x0101006ADECD44BC9F494DBB5C0985A9A0B759</vt:lpwstr>
  </property>
  <property fmtid="{D5CDD505-2E9C-101B-9397-08002B2CF9AE}" pid="3" name="_dlc_DocIdItemGuid">
    <vt:lpwstr>65a5172d-2aff-4c23-8baf-0dfd144150cf</vt:lpwstr>
  </property>
</Properties>
</file>