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D7E77-4E18-4AF7-86AF-D5629F4C828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97BAAB-4259-4059-8A39-CA771BD7665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F471E1-637B-44AF-9CE0-A5CD7E537A80}" type="parTrans" cxnId="{4DD6CE33-9D02-4FE8-9054-9D8AAA57A617}">
      <dgm:prSet/>
      <dgm:spPr/>
      <dgm:t>
        <a:bodyPr/>
        <a:lstStyle/>
        <a:p>
          <a:endParaRPr lang="ru-RU"/>
        </a:p>
      </dgm:t>
    </dgm:pt>
    <dgm:pt modelId="{D4F0A187-1EAD-4A2A-92DA-B33CC9FD4D13}" type="sibTrans" cxnId="{4DD6CE33-9D02-4FE8-9054-9D8AAA57A617}">
      <dgm:prSet/>
      <dgm:spPr/>
      <dgm:t>
        <a:bodyPr/>
        <a:lstStyle/>
        <a:p>
          <a:endParaRPr lang="ru-RU"/>
        </a:p>
      </dgm:t>
    </dgm:pt>
    <dgm:pt modelId="{40FF6A87-5310-4B0E-84EC-9874E26797A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уровень знаний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58433A-CFE8-44AB-AB15-F374C3FD8E7B}" type="parTrans" cxnId="{EF2E0C0C-46B0-48BC-8122-1D08648180A7}">
      <dgm:prSet/>
      <dgm:spPr/>
      <dgm:t>
        <a:bodyPr/>
        <a:lstStyle/>
        <a:p>
          <a:endParaRPr lang="ru-RU"/>
        </a:p>
      </dgm:t>
    </dgm:pt>
    <dgm:pt modelId="{6565CC11-2DEC-4CB5-8846-9764BEE21C1F}" type="sibTrans" cxnId="{EF2E0C0C-46B0-48BC-8122-1D08648180A7}">
      <dgm:prSet/>
      <dgm:spPr/>
      <dgm:t>
        <a:bodyPr/>
        <a:lstStyle/>
        <a:p>
          <a:endParaRPr lang="ru-RU"/>
        </a:p>
      </dgm:t>
    </dgm:pt>
    <dgm:pt modelId="{809A45DF-076A-47C9-B138-8DB7C3BC1E0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занятость 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EEEF6F-FF4C-4471-9EB3-855E6382FC7B}" type="parTrans" cxnId="{FFD9ABB6-5BBA-47CA-A9B7-A18D49BB9BD0}">
      <dgm:prSet/>
      <dgm:spPr/>
      <dgm:t>
        <a:bodyPr/>
        <a:lstStyle/>
        <a:p>
          <a:endParaRPr lang="ru-RU"/>
        </a:p>
      </dgm:t>
    </dgm:pt>
    <dgm:pt modelId="{37B1FD58-6FB7-4836-A1E2-9F895F34B773}" type="sibTrans" cxnId="{FFD9ABB6-5BBA-47CA-A9B7-A18D49BB9BD0}">
      <dgm:prSet/>
      <dgm:spPr/>
      <dgm:t>
        <a:bodyPr/>
        <a:lstStyle/>
        <a:p>
          <a:endParaRPr lang="ru-RU"/>
        </a:p>
      </dgm:t>
    </dgm:pt>
    <dgm:pt modelId="{40DC510B-1543-4660-B0B3-BF6CA65037A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Обучающиеся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451470F-9573-468E-9296-2BA0E34220FF}" type="parTrans" cxnId="{87BDD9A4-6FD0-4BA8-94B2-546BDE1594AE}">
      <dgm:prSet/>
      <dgm:spPr/>
      <dgm:t>
        <a:bodyPr/>
        <a:lstStyle/>
        <a:p>
          <a:endParaRPr lang="ru-RU"/>
        </a:p>
      </dgm:t>
    </dgm:pt>
    <dgm:pt modelId="{3F775BDA-759C-4BE5-AC43-E765B57FE977}" type="sibTrans" cxnId="{87BDD9A4-6FD0-4BA8-94B2-546BDE1594AE}">
      <dgm:prSet/>
      <dgm:spPr/>
      <dgm:t>
        <a:bodyPr/>
        <a:lstStyle/>
        <a:p>
          <a:endParaRPr lang="ru-RU"/>
        </a:p>
      </dgm:t>
    </dgm:pt>
    <dgm:pt modelId="{B97E513E-3FE1-4BDC-B060-B703A2B0867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учебный успех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929426-E12E-466B-8FCA-4F33E77F307B}" type="parTrans" cxnId="{5452BE46-2524-4C51-B769-BE46A6726F13}">
      <dgm:prSet/>
      <dgm:spPr/>
      <dgm:t>
        <a:bodyPr/>
        <a:lstStyle/>
        <a:p>
          <a:endParaRPr lang="ru-RU"/>
        </a:p>
      </dgm:t>
    </dgm:pt>
    <dgm:pt modelId="{C7F9FACE-8ED6-46DD-AEE4-B3FB8733DC18}" type="sibTrans" cxnId="{5452BE46-2524-4C51-B769-BE46A6726F13}">
      <dgm:prSet/>
      <dgm:spPr/>
      <dgm:t>
        <a:bodyPr/>
        <a:lstStyle/>
        <a:p>
          <a:endParaRPr lang="ru-RU"/>
        </a:p>
      </dgm:t>
    </dgm:pt>
    <dgm:pt modelId="{962D9B56-0560-4304-9D4D-6BCBDD1BB6B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уважение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1A091A-CB56-4BB1-A60F-F314DAAC04E5}" type="parTrans" cxnId="{5FFD4700-5890-4591-9C9F-6E38961FFADC}">
      <dgm:prSet/>
      <dgm:spPr/>
      <dgm:t>
        <a:bodyPr/>
        <a:lstStyle/>
        <a:p>
          <a:endParaRPr lang="ru-RU"/>
        </a:p>
      </dgm:t>
    </dgm:pt>
    <dgm:pt modelId="{A2898344-0D9F-4A1D-89EF-AD61439A1949}" type="sibTrans" cxnId="{5FFD4700-5890-4591-9C9F-6E38961FFADC}">
      <dgm:prSet/>
      <dgm:spPr/>
      <dgm:t>
        <a:bodyPr/>
        <a:lstStyle/>
        <a:p>
          <a:endParaRPr lang="ru-RU"/>
        </a:p>
      </dgm:t>
    </dgm:pt>
    <dgm:pt modelId="{3E23A66A-C85D-4FA2-A272-2E5CA891BA0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C6F6B3-5C1A-4755-B354-179985DB5ADE}" type="parTrans" cxnId="{8D7788F8-D522-4F43-8274-6AF03CC6E7CA}">
      <dgm:prSet/>
      <dgm:spPr/>
      <dgm:t>
        <a:bodyPr/>
        <a:lstStyle/>
        <a:p>
          <a:endParaRPr lang="ru-RU"/>
        </a:p>
      </dgm:t>
    </dgm:pt>
    <dgm:pt modelId="{D4E63C4A-A2FF-4B80-B4D3-28B1E50E9E02}" type="sibTrans" cxnId="{8D7788F8-D522-4F43-8274-6AF03CC6E7CA}">
      <dgm:prSet/>
      <dgm:spPr/>
      <dgm:t>
        <a:bodyPr/>
        <a:lstStyle/>
        <a:p>
          <a:endParaRPr lang="ru-RU"/>
        </a:p>
      </dgm:t>
    </dgm:pt>
    <dgm:pt modelId="{31D744F9-B4C4-43F8-9A81-5F318CE94D7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профессиональный рост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6D91DD-45C1-4113-B2BB-B3CD63A2DEE5}" type="parTrans" cxnId="{C59FBBB6-49EE-4BD7-AAAF-9108EE707D93}">
      <dgm:prSet/>
      <dgm:spPr/>
      <dgm:t>
        <a:bodyPr/>
        <a:lstStyle/>
        <a:p>
          <a:endParaRPr lang="ru-RU"/>
        </a:p>
      </dgm:t>
    </dgm:pt>
    <dgm:pt modelId="{656E4ED0-EA34-43FE-8D8D-F9BB5DFBDDCF}" type="sibTrans" cxnId="{C59FBBB6-49EE-4BD7-AAAF-9108EE707D93}">
      <dgm:prSet/>
      <dgm:spPr/>
      <dgm:t>
        <a:bodyPr/>
        <a:lstStyle/>
        <a:p>
          <a:endParaRPr lang="ru-RU"/>
        </a:p>
      </dgm:t>
    </dgm:pt>
    <dgm:pt modelId="{FE6D6CF5-BFC1-4027-A411-EC379BC8C41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самовыражение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92A63F-FD81-4796-BA3D-34C7283CAF75}" type="parTrans" cxnId="{C0319566-5104-4EA5-8A50-FB23AC6576EF}">
      <dgm:prSet/>
      <dgm:spPr/>
      <dgm:t>
        <a:bodyPr/>
        <a:lstStyle/>
        <a:p>
          <a:endParaRPr lang="ru-RU"/>
        </a:p>
      </dgm:t>
    </dgm:pt>
    <dgm:pt modelId="{E3A14B2C-A845-417E-97A8-AEFC932259DA}" type="sibTrans" cxnId="{C0319566-5104-4EA5-8A50-FB23AC6576EF}">
      <dgm:prSet/>
      <dgm:spPr/>
      <dgm:t>
        <a:bodyPr/>
        <a:lstStyle/>
        <a:p>
          <a:endParaRPr lang="ru-RU"/>
        </a:p>
      </dgm:t>
    </dgm:pt>
    <dgm:pt modelId="{CFB9DBE9-D8FF-484D-88D8-48CC2BED072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индивидуальный подход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2723AD-5B38-437F-8BAE-B4939B590A23}" type="parTrans" cxnId="{5F5709CB-9422-42A5-B4B5-E274B919E002}">
      <dgm:prSet/>
      <dgm:spPr/>
      <dgm:t>
        <a:bodyPr/>
        <a:lstStyle/>
        <a:p>
          <a:endParaRPr lang="ru-RU"/>
        </a:p>
      </dgm:t>
    </dgm:pt>
    <dgm:pt modelId="{C78AFA55-FCA8-412A-AE09-579D07E03AA5}" type="sibTrans" cxnId="{5F5709CB-9422-42A5-B4B5-E274B919E002}">
      <dgm:prSet/>
      <dgm:spPr/>
      <dgm:t>
        <a:bodyPr/>
        <a:lstStyle/>
        <a:p>
          <a:endParaRPr lang="ru-RU"/>
        </a:p>
      </dgm:t>
    </dgm:pt>
    <dgm:pt modelId="{84B9B3C9-6ADA-4FF6-914D-19C84377360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безопасность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A69861-0F61-4E6A-8266-1A46320E49D2}" type="parTrans" cxnId="{0407C7AB-593D-4441-98FA-503A44AEB1D0}">
      <dgm:prSet/>
      <dgm:spPr/>
      <dgm:t>
        <a:bodyPr/>
        <a:lstStyle/>
        <a:p>
          <a:endParaRPr lang="ru-RU"/>
        </a:p>
      </dgm:t>
    </dgm:pt>
    <dgm:pt modelId="{F182D28F-7779-4E61-AD1B-446ED11E84C7}" type="sibTrans" cxnId="{0407C7AB-593D-4441-98FA-503A44AEB1D0}">
      <dgm:prSet/>
      <dgm:spPr/>
      <dgm:t>
        <a:bodyPr/>
        <a:lstStyle/>
        <a:p>
          <a:endParaRPr lang="ru-RU"/>
        </a:p>
      </dgm:t>
    </dgm:pt>
    <dgm:pt modelId="{AB4571E0-AA10-4BFE-912F-387252035C6B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выбор профессии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C2D70F-ACDE-4764-8C46-EE78E2FF2029}" type="parTrans" cxnId="{E4E69270-59DB-46E4-BCEC-E1EECFBF8563}">
      <dgm:prSet/>
      <dgm:spPr/>
      <dgm:t>
        <a:bodyPr/>
        <a:lstStyle/>
        <a:p>
          <a:endParaRPr lang="ru-RU"/>
        </a:p>
      </dgm:t>
    </dgm:pt>
    <dgm:pt modelId="{FE1F2465-025D-4CEC-AA39-0BCA1EF72EC0}" type="sibTrans" cxnId="{E4E69270-59DB-46E4-BCEC-E1EECFBF8563}">
      <dgm:prSet/>
      <dgm:spPr/>
      <dgm:t>
        <a:bodyPr/>
        <a:lstStyle/>
        <a:p>
          <a:endParaRPr lang="ru-RU"/>
        </a:p>
      </dgm:t>
    </dgm:pt>
    <dgm:pt modelId="{71C31743-BE48-4DF0-8BC4-CAE5475AA14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качественное образование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61CEE7-A29C-4CCA-AAF3-B78E0F96D73D}" type="parTrans" cxnId="{1E6292CE-89C8-4611-B200-6C12FE380C8B}">
      <dgm:prSet/>
      <dgm:spPr/>
      <dgm:t>
        <a:bodyPr/>
        <a:lstStyle/>
        <a:p>
          <a:endParaRPr lang="ru-RU"/>
        </a:p>
      </dgm:t>
    </dgm:pt>
    <dgm:pt modelId="{41456043-EB6F-4E33-9E94-5B163F4880E5}" type="sibTrans" cxnId="{1E6292CE-89C8-4611-B200-6C12FE380C8B}">
      <dgm:prSet/>
      <dgm:spPr/>
      <dgm:t>
        <a:bodyPr/>
        <a:lstStyle/>
        <a:p>
          <a:endParaRPr lang="ru-RU"/>
        </a:p>
      </dgm:t>
    </dgm:pt>
    <dgm:pt modelId="{0237B367-5571-4527-BC7D-06D9CC10D97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возможность общения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DB6FC-3705-4EA5-AA5C-1123A7A0D549}" type="parTrans" cxnId="{93D41C50-1C85-4EF3-A903-7C5B89A1F4A5}">
      <dgm:prSet/>
      <dgm:spPr/>
      <dgm:t>
        <a:bodyPr/>
        <a:lstStyle/>
        <a:p>
          <a:endParaRPr lang="ru-RU"/>
        </a:p>
      </dgm:t>
    </dgm:pt>
    <dgm:pt modelId="{08F12AC5-AF41-4396-A02D-F6E13ACA8946}" type="sibTrans" cxnId="{93D41C50-1C85-4EF3-A903-7C5B89A1F4A5}">
      <dgm:prSet/>
      <dgm:spPr/>
      <dgm:t>
        <a:bodyPr/>
        <a:lstStyle/>
        <a:p>
          <a:endParaRPr lang="ru-RU"/>
        </a:p>
      </dgm:t>
    </dgm:pt>
    <dgm:pt modelId="{BFE2EAE7-B373-4A50-8086-76E05F6D26C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9C5B80-A3BD-4808-8424-4F459C42DF1C}" type="parTrans" cxnId="{D558F05D-103E-41FB-93E0-5AFC661F7A70}">
      <dgm:prSet/>
      <dgm:spPr/>
      <dgm:t>
        <a:bodyPr/>
        <a:lstStyle/>
        <a:p>
          <a:endParaRPr lang="ru-RU"/>
        </a:p>
      </dgm:t>
    </dgm:pt>
    <dgm:pt modelId="{D91F6B28-3740-4A27-A5DB-316FDB30541F}" type="sibTrans" cxnId="{D558F05D-103E-41FB-93E0-5AFC661F7A70}">
      <dgm:prSet/>
      <dgm:spPr/>
      <dgm:t>
        <a:bodyPr/>
        <a:lstStyle/>
        <a:p>
          <a:endParaRPr lang="ru-RU"/>
        </a:p>
      </dgm:t>
    </dgm:pt>
    <dgm:pt modelId="{5298E097-ABE9-4DD7-B678-3EFFF660B4F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самореализация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A058B7-5FB6-47A7-85F5-9804105ECDF3}" type="parTrans" cxnId="{7DDE091B-84BB-4997-B67E-DC801DA615FB}">
      <dgm:prSet/>
      <dgm:spPr/>
      <dgm:t>
        <a:bodyPr/>
        <a:lstStyle/>
        <a:p>
          <a:endParaRPr lang="ru-RU"/>
        </a:p>
      </dgm:t>
    </dgm:pt>
    <dgm:pt modelId="{0C097DCE-2123-4FBE-A1AF-4E5090DAB326}" type="sibTrans" cxnId="{7DDE091B-84BB-4997-B67E-DC801DA615FB}">
      <dgm:prSet/>
      <dgm:spPr/>
      <dgm:t>
        <a:bodyPr/>
        <a:lstStyle/>
        <a:p>
          <a:endParaRPr lang="ru-RU"/>
        </a:p>
      </dgm:t>
    </dgm:pt>
    <dgm:pt modelId="{8F264EFD-9B5B-4A5A-863F-91AF503F48A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психологический микроклимат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2A5709-092D-4C16-BFE9-8106B9935375}" type="parTrans" cxnId="{4770FCC2-72DB-4AA3-9CC0-4CD5F6CCEE2E}">
      <dgm:prSet/>
      <dgm:spPr/>
      <dgm:t>
        <a:bodyPr/>
        <a:lstStyle/>
        <a:p>
          <a:endParaRPr lang="ru-RU"/>
        </a:p>
      </dgm:t>
    </dgm:pt>
    <dgm:pt modelId="{321B9916-08F1-458A-9701-B8B58D172843}" type="sibTrans" cxnId="{4770FCC2-72DB-4AA3-9CC0-4CD5F6CCEE2E}">
      <dgm:prSet/>
      <dgm:spPr/>
      <dgm:t>
        <a:bodyPr/>
        <a:lstStyle/>
        <a:p>
          <a:endParaRPr lang="ru-RU"/>
        </a:p>
      </dgm:t>
    </dgm:pt>
    <dgm:pt modelId="{6065385D-271F-43BA-8592-FFA56951283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взаимодействие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236DB-29F0-4782-AC07-F685D28D5129}" type="parTrans" cxnId="{03535FD2-D0A6-4C21-80C8-3C1B82F6D890}">
      <dgm:prSet/>
      <dgm:spPr/>
      <dgm:t>
        <a:bodyPr/>
        <a:lstStyle/>
        <a:p>
          <a:endParaRPr lang="ru-RU"/>
        </a:p>
      </dgm:t>
    </dgm:pt>
    <dgm:pt modelId="{976F02B2-7179-417B-85F7-7DB015CF42B0}" type="sibTrans" cxnId="{03535FD2-D0A6-4C21-80C8-3C1B82F6D890}">
      <dgm:prSet/>
      <dgm:spPr/>
      <dgm:t>
        <a:bodyPr/>
        <a:lstStyle/>
        <a:p>
          <a:endParaRPr lang="ru-RU"/>
        </a:p>
      </dgm:t>
    </dgm:pt>
    <dgm:pt modelId="{76D95BE6-41DC-4416-8738-2EDAD3DF591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материально-техническая база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57498-9817-4233-9BD8-4FCD059DD15F}" type="parTrans" cxnId="{54850DE2-ABE1-42D1-924C-BA3A13DCB420}">
      <dgm:prSet/>
      <dgm:spPr/>
      <dgm:t>
        <a:bodyPr/>
        <a:lstStyle/>
        <a:p>
          <a:endParaRPr lang="ru-RU"/>
        </a:p>
      </dgm:t>
    </dgm:pt>
    <dgm:pt modelId="{A255333A-C1D6-48B8-8888-1A7302D242B6}" type="sibTrans" cxnId="{54850DE2-ABE1-42D1-924C-BA3A13DCB420}">
      <dgm:prSet/>
      <dgm:spPr/>
      <dgm:t>
        <a:bodyPr/>
        <a:lstStyle/>
        <a:p>
          <a:endParaRPr lang="ru-RU"/>
        </a:p>
      </dgm:t>
    </dgm:pt>
    <dgm:pt modelId="{B6873E58-03DA-4163-A71D-394CAD3DB1B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уровень стресса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968950-DFBA-402D-9AAF-2699E96778EB}" type="parTrans" cxnId="{FF3C0873-4FE1-458E-8255-2E444549A687}">
      <dgm:prSet/>
      <dgm:spPr/>
      <dgm:t>
        <a:bodyPr/>
        <a:lstStyle/>
        <a:p>
          <a:endParaRPr lang="ru-RU"/>
        </a:p>
      </dgm:t>
    </dgm:pt>
    <dgm:pt modelId="{7D15D576-AA4A-431F-B7AB-7B6845E01FCB}" type="sibTrans" cxnId="{FF3C0873-4FE1-458E-8255-2E444549A687}">
      <dgm:prSet/>
      <dgm:spPr/>
      <dgm:t>
        <a:bodyPr/>
        <a:lstStyle/>
        <a:p>
          <a:endParaRPr lang="ru-RU"/>
        </a:p>
      </dgm:t>
    </dgm:pt>
    <dgm:pt modelId="{32CB85EB-A348-478C-B667-752AB36C5E79}" type="pres">
      <dgm:prSet presAssocID="{E7ED7E77-4E18-4AF7-86AF-D5629F4C82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B4A60-E2A4-4A63-ACEB-6666993E8052}" type="pres">
      <dgm:prSet presAssocID="{1B97BAAB-4259-4059-8A39-CA771BD76652}" presName="composite" presStyleCnt="0"/>
      <dgm:spPr/>
    </dgm:pt>
    <dgm:pt modelId="{7F5852D0-CC22-4446-A68B-6C6BBB6C0623}" type="pres">
      <dgm:prSet presAssocID="{1B97BAAB-4259-4059-8A39-CA771BD76652}" presName="parTx" presStyleLbl="alignNode1" presStyleIdx="0" presStyleCnt="3" custLinFactX="100000" custLinFactNeighborX="122323" custLinFactNeighborY="-15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0ADA-C25A-4569-92BA-63818BE17D85}" type="pres">
      <dgm:prSet presAssocID="{1B97BAAB-4259-4059-8A39-CA771BD76652}" presName="desTx" presStyleLbl="alignAccFollowNode1" presStyleIdx="0" presStyleCnt="3" custLinFactX="100000" custLinFactNeighborX="122323" custLinFactNeighborY="-4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6D622-F976-4A04-AA65-1D12D5A2B15A}" type="pres">
      <dgm:prSet presAssocID="{D4F0A187-1EAD-4A2A-92DA-B33CC9FD4D13}" presName="space" presStyleCnt="0"/>
      <dgm:spPr/>
    </dgm:pt>
    <dgm:pt modelId="{CA9349EB-1959-4547-B25A-A184E7E6AEEF}" type="pres">
      <dgm:prSet presAssocID="{40DC510B-1543-4660-B0B3-BF6CA65037A4}" presName="composite" presStyleCnt="0"/>
      <dgm:spPr/>
    </dgm:pt>
    <dgm:pt modelId="{9AADE04F-9EAC-4E06-AFC9-3FB5DC40A19D}" type="pres">
      <dgm:prSet presAssocID="{40DC510B-1543-4660-B0B3-BF6CA65037A4}" presName="parTx" presStyleLbl="alignNode1" presStyleIdx="1" presStyleCnt="3" custLinFactX="-14103" custLinFactNeighborX="-100000" custLinFactNeighborY="-15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60A31-3CFE-4006-BC51-4B9ED548AD17}" type="pres">
      <dgm:prSet presAssocID="{40DC510B-1543-4660-B0B3-BF6CA65037A4}" presName="desTx" presStyleLbl="alignAccFollowNode1" presStyleIdx="1" presStyleCnt="3" custLinFactX="-14103" custLinFactNeighborX="-100000" custLinFactNeighborY="-6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3A196-A5D7-4565-9317-91F87CC1A280}" type="pres">
      <dgm:prSet presAssocID="{3F775BDA-759C-4BE5-AC43-E765B57FE977}" presName="space" presStyleCnt="0"/>
      <dgm:spPr/>
    </dgm:pt>
    <dgm:pt modelId="{98D92639-CE0F-4125-BA31-64CCEC75335D}" type="pres">
      <dgm:prSet presAssocID="{3E23A66A-C85D-4FA2-A272-2E5CA891BA07}" presName="composite" presStyleCnt="0"/>
      <dgm:spPr/>
    </dgm:pt>
    <dgm:pt modelId="{BA3A3AEE-77EC-471C-B57D-65CF0F2B4420}" type="pres">
      <dgm:prSet presAssocID="{3E23A66A-C85D-4FA2-A272-2E5CA891BA07}" presName="parTx" presStyleLbl="alignNode1" presStyleIdx="2" presStyleCnt="3" custLinFactX="-16890" custLinFactNeighborX="-100000" custLinFactNeighborY="-15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D4D84-EF0A-421A-A5F4-8B36CC15075C}" type="pres">
      <dgm:prSet presAssocID="{3E23A66A-C85D-4FA2-A272-2E5CA891BA07}" presName="desTx" presStyleLbl="alignAccFollowNode1" presStyleIdx="2" presStyleCnt="3" custLinFactX="-16890" custLinFactNeighborX="-100000" custLinFactNeighborY="-4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8FEC0-C354-48D6-B198-06E605674008}" type="presOf" srcId="{40FF6A87-5310-4B0E-84EC-9874E26797AC}" destId="{2EB90ADA-C25A-4569-92BA-63818BE17D85}" srcOrd="0" destOrd="0" presId="urn:microsoft.com/office/officeart/2005/8/layout/hList1"/>
    <dgm:cxn modelId="{4770FCC2-72DB-4AA3-9CC0-4CD5F6CCEE2E}" srcId="{3E23A66A-C85D-4FA2-A272-2E5CA891BA07}" destId="{8F264EFD-9B5B-4A5A-863F-91AF503F48A6}" srcOrd="3" destOrd="0" parTransId="{732A5709-092D-4C16-BFE9-8106B9935375}" sibTransId="{321B9916-08F1-458A-9701-B8B58D172843}"/>
    <dgm:cxn modelId="{6FEACF65-0F2E-4E73-85D8-467C99E0AACD}" type="presOf" srcId="{5298E097-ABE9-4DD7-B678-3EFFF660B4FF}" destId="{96AD4D84-EF0A-421A-A5F4-8B36CC15075C}" srcOrd="0" destOrd="2" presId="urn:microsoft.com/office/officeart/2005/8/layout/hList1"/>
    <dgm:cxn modelId="{0407C7AB-593D-4441-98FA-503A44AEB1D0}" srcId="{1B97BAAB-4259-4059-8A39-CA771BD76652}" destId="{84B9B3C9-6ADA-4FF6-914D-19C84377360F}" srcOrd="3" destOrd="0" parTransId="{C9A69861-0F61-4E6A-8266-1A46320E49D2}" sibTransId="{F182D28F-7779-4E61-AD1B-446ED11E84C7}"/>
    <dgm:cxn modelId="{8D656683-35BF-4C40-8D70-378AB788330F}" type="presOf" srcId="{40DC510B-1543-4660-B0B3-BF6CA65037A4}" destId="{9AADE04F-9EAC-4E06-AFC9-3FB5DC40A19D}" srcOrd="0" destOrd="0" presId="urn:microsoft.com/office/officeart/2005/8/layout/hList1"/>
    <dgm:cxn modelId="{980B65BD-FCD4-404A-ADD1-FD276079BCAD}" type="presOf" srcId="{0237B367-5571-4527-BC7D-06D9CC10D970}" destId="{EBC60A31-3CFE-4006-BC51-4B9ED548AD17}" srcOrd="0" destOrd="3" presId="urn:microsoft.com/office/officeart/2005/8/layout/hList1"/>
    <dgm:cxn modelId="{1E6292CE-89C8-4611-B200-6C12FE380C8B}" srcId="{40DC510B-1543-4660-B0B3-BF6CA65037A4}" destId="{71C31743-BE48-4DF0-8BC4-CAE5475AA14C}" srcOrd="1" destOrd="0" parTransId="{6361CEE7-A29C-4CCA-AAF3-B78E0F96D73D}" sibTransId="{41456043-EB6F-4E33-9E94-5B163F4880E5}"/>
    <dgm:cxn modelId="{4DD6CE33-9D02-4FE8-9054-9D8AAA57A617}" srcId="{E7ED7E77-4E18-4AF7-86AF-D5629F4C8283}" destId="{1B97BAAB-4259-4059-8A39-CA771BD76652}" srcOrd="0" destOrd="0" parTransId="{01F471E1-637B-44AF-9CE0-A5CD7E537A80}" sibTransId="{D4F0A187-1EAD-4A2A-92DA-B33CC9FD4D13}"/>
    <dgm:cxn modelId="{03535FD2-D0A6-4C21-80C8-3C1B82F6D890}" srcId="{3E23A66A-C85D-4FA2-A272-2E5CA891BA07}" destId="{6065385D-271F-43BA-8592-FFA56951283F}" srcOrd="4" destOrd="0" parTransId="{F0C236DB-29F0-4782-AC07-F685D28D5129}" sibTransId="{976F02B2-7179-417B-85F7-7DB015CF42B0}"/>
    <dgm:cxn modelId="{C59FBBB6-49EE-4BD7-AAAF-9108EE707D93}" srcId="{3E23A66A-C85D-4FA2-A272-2E5CA891BA07}" destId="{31D744F9-B4C4-43F8-9A81-5F318CE94D70}" srcOrd="0" destOrd="0" parTransId="{286D91DD-45C1-4113-B2BB-B3CD63A2DEE5}" sibTransId="{656E4ED0-EA34-43FE-8D8D-F9BB5DFBDDCF}"/>
    <dgm:cxn modelId="{972E9BC5-B5C5-40A7-B1AC-DA795A54D4F4}" type="presOf" srcId="{3E23A66A-C85D-4FA2-A272-2E5CA891BA07}" destId="{BA3A3AEE-77EC-471C-B57D-65CF0F2B4420}" srcOrd="0" destOrd="0" presId="urn:microsoft.com/office/officeart/2005/8/layout/hList1"/>
    <dgm:cxn modelId="{93D41C50-1C85-4EF3-A903-7C5B89A1F4A5}" srcId="{40DC510B-1543-4660-B0B3-BF6CA65037A4}" destId="{0237B367-5571-4527-BC7D-06D9CC10D970}" srcOrd="3" destOrd="0" parTransId="{1D6DB6FC-3705-4EA5-AA5C-1123A7A0D549}" sibTransId="{08F12AC5-AF41-4396-A02D-F6E13ACA8946}"/>
    <dgm:cxn modelId="{C0319566-5104-4EA5-8A50-FB23AC6576EF}" srcId="{3E23A66A-C85D-4FA2-A272-2E5CA891BA07}" destId="{FE6D6CF5-BFC1-4027-A411-EC379BC8C416}" srcOrd="1" destOrd="0" parTransId="{3092A63F-FD81-4796-BA3D-34C7283CAF75}" sibTransId="{E3A14B2C-A845-417E-97A8-AEFC932259DA}"/>
    <dgm:cxn modelId="{5452BE46-2524-4C51-B769-BE46A6726F13}" srcId="{40DC510B-1543-4660-B0B3-BF6CA65037A4}" destId="{B97E513E-3FE1-4BDC-B060-B703A2B08677}" srcOrd="0" destOrd="0" parTransId="{AF929426-E12E-466B-8FCA-4F33E77F307B}" sibTransId="{C7F9FACE-8ED6-46DD-AEE4-B3FB8733DC18}"/>
    <dgm:cxn modelId="{E3823517-D8ED-476E-B598-F75CAEFBEB5B}" type="presOf" srcId="{B97E513E-3FE1-4BDC-B060-B703A2B08677}" destId="{EBC60A31-3CFE-4006-BC51-4B9ED548AD17}" srcOrd="0" destOrd="0" presId="urn:microsoft.com/office/officeart/2005/8/layout/hList1"/>
    <dgm:cxn modelId="{F15E0D2C-029C-46B9-9A67-1139803A302D}" type="presOf" srcId="{AB4571E0-AA10-4BFE-912F-387252035C6B}" destId="{2EB90ADA-C25A-4569-92BA-63818BE17D85}" srcOrd="0" destOrd="4" presId="urn:microsoft.com/office/officeart/2005/8/layout/hList1"/>
    <dgm:cxn modelId="{F38CCE14-CCD4-48F2-A8E7-FCB68C9297DF}" type="presOf" srcId="{31D744F9-B4C4-43F8-9A81-5F318CE94D70}" destId="{96AD4D84-EF0A-421A-A5F4-8B36CC15075C}" srcOrd="0" destOrd="0" presId="urn:microsoft.com/office/officeart/2005/8/layout/hList1"/>
    <dgm:cxn modelId="{FFEAF479-8BD8-4481-8125-5B3367B65E22}" type="presOf" srcId="{8F264EFD-9B5B-4A5A-863F-91AF503F48A6}" destId="{96AD4D84-EF0A-421A-A5F4-8B36CC15075C}" srcOrd="0" destOrd="3" presId="urn:microsoft.com/office/officeart/2005/8/layout/hList1"/>
    <dgm:cxn modelId="{844568B8-D655-4F34-A393-947EADBEECBD}" type="presOf" srcId="{809A45DF-076A-47C9-B138-8DB7C3BC1E00}" destId="{2EB90ADA-C25A-4569-92BA-63818BE17D85}" srcOrd="0" destOrd="1" presId="urn:microsoft.com/office/officeart/2005/8/layout/hList1"/>
    <dgm:cxn modelId="{D96532B6-8D08-4E80-B468-5DAC5BA9F572}" type="presOf" srcId="{E7ED7E77-4E18-4AF7-86AF-D5629F4C8283}" destId="{32CB85EB-A348-478C-B667-752AB36C5E79}" srcOrd="0" destOrd="0" presId="urn:microsoft.com/office/officeart/2005/8/layout/hList1"/>
    <dgm:cxn modelId="{FFD9ABB6-5BBA-47CA-A9B7-A18D49BB9BD0}" srcId="{1B97BAAB-4259-4059-8A39-CA771BD76652}" destId="{809A45DF-076A-47C9-B138-8DB7C3BC1E00}" srcOrd="1" destOrd="0" parTransId="{3EEEEF6F-FF4C-4471-9EB3-855E6382FC7B}" sibTransId="{37B1FD58-6FB7-4836-A1E2-9F895F34B773}"/>
    <dgm:cxn modelId="{FFC2C75C-85F3-46F9-BD6D-FC5500C8011D}" type="presOf" srcId="{76D95BE6-41DC-4416-8738-2EDAD3DF5911}" destId="{96AD4D84-EF0A-421A-A5F4-8B36CC15075C}" srcOrd="0" destOrd="5" presId="urn:microsoft.com/office/officeart/2005/8/layout/hList1"/>
    <dgm:cxn modelId="{C443CA22-889A-42AF-B5C5-42A45E22105B}" type="presOf" srcId="{CFB9DBE9-D8FF-484D-88D8-48CC2BED0722}" destId="{2EB90ADA-C25A-4569-92BA-63818BE17D85}" srcOrd="0" destOrd="2" presId="urn:microsoft.com/office/officeart/2005/8/layout/hList1"/>
    <dgm:cxn modelId="{2881DA15-7538-49DD-B05C-866B7C4E783E}" type="presOf" srcId="{FE6D6CF5-BFC1-4027-A411-EC379BC8C416}" destId="{96AD4D84-EF0A-421A-A5F4-8B36CC15075C}" srcOrd="0" destOrd="1" presId="urn:microsoft.com/office/officeart/2005/8/layout/hList1"/>
    <dgm:cxn modelId="{02B1492A-BAF2-4D3C-A80D-ECDD7AEAAFA4}" type="presOf" srcId="{84B9B3C9-6ADA-4FF6-914D-19C84377360F}" destId="{2EB90ADA-C25A-4569-92BA-63818BE17D85}" srcOrd="0" destOrd="3" presId="urn:microsoft.com/office/officeart/2005/8/layout/hList1"/>
    <dgm:cxn modelId="{3203EDFF-AAEB-41F7-AB7C-F6F16AE9ED98}" type="presOf" srcId="{6065385D-271F-43BA-8592-FFA56951283F}" destId="{96AD4D84-EF0A-421A-A5F4-8B36CC15075C}" srcOrd="0" destOrd="4" presId="urn:microsoft.com/office/officeart/2005/8/layout/hList1"/>
    <dgm:cxn modelId="{5F5709CB-9422-42A5-B4B5-E274B919E002}" srcId="{1B97BAAB-4259-4059-8A39-CA771BD76652}" destId="{CFB9DBE9-D8FF-484D-88D8-48CC2BED0722}" srcOrd="2" destOrd="0" parTransId="{4C2723AD-5B38-437F-8BAE-B4939B590A23}" sibTransId="{C78AFA55-FCA8-412A-AE09-579D07E03AA5}"/>
    <dgm:cxn modelId="{5FFD4700-5890-4591-9C9F-6E38961FFADC}" srcId="{40DC510B-1543-4660-B0B3-BF6CA65037A4}" destId="{962D9B56-0560-4304-9D4D-6BCBDD1BB6B3}" srcOrd="2" destOrd="0" parTransId="{451A091A-CB56-4BB1-A60F-F314DAAC04E5}" sibTransId="{A2898344-0D9F-4A1D-89EF-AD61439A1949}"/>
    <dgm:cxn modelId="{FF3C0873-4FE1-458E-8255-2E444549A687}" srcId="{3E23A66A-C85D-4FA2-A272-2E5CA891BA07}" destId="{B6873E58-03DA-4163-A71D-394CAD3DB1B3}" srcOrd="6" destOrd="0" parTransId="{9D968950-DFBA-402D-9AAF-2699E96778EB}" sibTransId="{7D15D576-AA4A-431F-B7AB-7B6845E01FCB}"/>
    <dgm:cxn modelId="{8D7788F8-D522-4F43-8274-6AF03CC6E7CA}" srcId="{E7ED7E77-4E18-4AF7-86AF-D5629F4C8283}" destId="{3E23A66A-C85D-4FA2-A272-2E5CA891BA07}" srcOrd="2" destOrd="0" parTransId="{5DC6F6B3-5C1A-4755-B354-179985DB5ADE}" sibTransId="{D4E63C4A-A2FF-4B80-B4D3-28B1E50E9E02}"/>
    <dgm:cxn modelId="{7DDE091B-84BB-4997-B67E-DC801DA615FB}" srcId="{3E23A66A-C85D-4FA2-A272-2E5CA891BA07}" destId="{5298E097-ABE9-4DD7-B678-3EFFF660B4FF}" srcOrd="2" destOrd="0" parTransId="{54A058B7-5FB6-47A7-85F5-9804105ECDF3}" sibTransId="{0C097DCE-2123-4FBE-A1AF-4E5090DAB326}"/>
    <dgm:cxn modelId="{54850DE2-ABE1-42D1-924C-BA3A13DCB420}" srcId="{3E23A66A-C85D-4FA2-A272-2E5CA891BA07}" destId="{76D95BE6-41DC-4416-8738-2EDAD3DF5911}" srcOrd="5" destOrd="0" parTransId="{09F57498-9817-4233-9BD8-4FCD059DD15F}" sibTransId="{A255333A-C1D6-48B8-8888-1A7302D242B6}"/>
    <dgm:cxn modelId="{87BDD9A4-6FD0-4BA8-94B2-546BDE1594AE}" srcId="{E7ED7E77-4E18-4AF7-86AF-D5629F4C8283}" destId="{40DC510B-1543-4660-B0B3-BF6CA65037A4}" srcOrd="1" destOrd="0" parTransId="{3451470F-9573-468E-9296-2BA0E34220FF}" sibTransId="{3F775BDA-759C-4BE5-AC43-E765B57FE977}"/>
    <dgm:cxn modelId="{B5531012-8840-40EE-A652-951B598DAFDF}" type="presOf" srcId="{1B97BAAB-4259-4059-8A39-CA771BD76652}" destId="{7F5852D0-CC22-4446-A68B-6C6BBB6C0623}" srcOrd="0" destOrd="0" presId="urn:microsoft.com/office/officeart/2005/8/layout/hList1"/>
    <dgm:cxn modelId="{359C356A-60F3-4552-84CE-2EA1C7544177}" type="presOf" srcId="{BFE2EAE7-B373-4A50-8086-76E05F6D26CA}" destId="{EBC60A31-3CFE-4006-BC51-4B9ED548AD17}" srcOrd="0" destOrd="4" presId="urn:microsoft.com/office/officeart/2005/8/layout/hList1"/>
    <dgm:cxn modelId="{D558F05D-103E-41FB-93E0-5AFC661F7A70}" srcId="{40DC510B-1543-4660-B0B3-BF6CA65037A4}" destId="{BFE2EAE7-B373-4A50-8086-76E05F6D26CA}" srcOrd="4" destOrd="0" parTransId="{B39C5B80-A3BD-4808-8424-4F459C42DF1C}" sibTransId="{D91F6B28-3740-4A27-A5DB-316FDB30541F}"/>
    <dgm:cxn modelId="{3803DACC-E4F0-4234-B05C-9C2196ED854C}" type="presOf" srcId="{962D9B56-0560-4304-9D4D-6BCBDD1BB6B3}" destId="{EBC60A31-3CFE-4006-BC51-4B9ED548AD17}" srcOrd="0" destOrd="2" presId="urn:microsoft.com/office/officeart/2005/8/layout/hList1"/>
    <dgm:cxn modelId="{EF2E0C0C-46B0-48BC-8122-1D08648180A7}" srcId="{1B97BAAB-4259-4059-8A39-CA771BD76652}" destId="{40FF6A87-5310-4B0E-84EC-9874E26797AC}" srcOrd="0" destOrd="0" parTransId="{AC58433A-CFE8-44AB-AB15-F374C3FD8E7B}" sibTransId="{6565CC11-2DEC-4CB5-8846-9764BEE21C1F}"/>
    <dgm:cxn modelId="{A9E64F23-A4AA-433A-9C34-424A2CBBF249}" type="presOf" srcId="{B6873E58-03DA-4163-A71D-394CAD3DB1B3}" destId="{96AD4D84-EF0A-421A-A5F4-8B36CC15075C}" srcOrd="0" destOrd="6" presId="urn:microsoft.com/office/officeart/2005/8/layout/hList1"/>
    <dgm:cxn modelId="{99122524-75BA-4229-A6C2-027547820338}" type="presOf" srcId="{71C31743-BE48-4DF0-8BC4-CAE5475AA14C}" destId="{EBC60A31-3CFE-4006-BC51-4B9ED548AD17}" srcOrd="0" destOrd="1" presId="urn:microsoft.com/office/officeart/2005/8/layout/hList1"/>
    <dgm:cxn modelId="{E4E69270-59DB-46E4-BCEC-E1EECFBF8563}" srcId="{1B97BAAB-4259-4059-8A39-CA771BD76652}" destId="{AB4571E0-AA10-4BFE-912F-387252035C6B}" srcOrd="4" destOrd="0" parTransId="{C1C2D70F-ACDE-4764-8C46-EE78E2FF2029}" sibTransId="{FE1F2465-025D-4CEC-AA39-0BCA1EF72EC0}"/>
    <dgm:cxn modelId="{DBF403BF-5888-4948-B478-C015E42B508F}" type="presParOf" srcId="{32CB85EB-A348-478C-B667-752AB36C5E79}" destId="{FDCB4A60-E2A4-4A63-ACEB-6666993E8052}" srcOrd="0" destOrd="0" presId="urn:microsoft.com/office/officeart/2005/8/layout/hList1"/>
    <dgm:cxn modelId="{6D3E4B34-7E1A-4877-8C3F-5FB539EEEB3D}" type="presParOf" srcId="{FDCB4A60-E2A4-4A63-ACEB-6666993E8052}" destId="{7F5852D0-CC22-4446-A68B-6C6BBB6C0623}" srcOrd="0" destOrd="0" presId="urn:microsoft.com/office/officeart/2005/8/layout/hList1"/>
    <dgm:cxn modelId="{A6E22CC1-B13E-4590-848B-8BCE918444BC}" type="presParOf" srcId="{FDCB4A60-E2A4-4A63-ACEB-6666993E8052}" destId="{2EB90ADA-C25A-4569-92BA-63818BE17D85}" srcOrd="1" destOrd="0" presId="urn:microsoft.com/office/officeart/2005/8/layout/hList1"/>
    <dgm:cxn modelId="{763DAA4B-E091-408F-AD67-F545B053D8FF}" type="presParOf" srcId="{32CB85EB-A348-478C-B667-752AB36C5E79}" destId="{F656D622-F976-4A04-AA65-1D12D5A2B15A}" srcOrd="1" destOrd="0" presId="urn:microsoft.com/office/officeart/2005/8/layout/hList1"/>
    <dgm:cxn modelId="{4B6ACB6E-782C-476D-8288-0025A5CCACF2}" type="presParOf" srcId="{32CB85EB-A348-478C-B667-752AB36C5E79}" destId="{CA9349EB-1959-4547-B25A-A184E7E6AEEF}" srcOrd="2" destOrd="0" presId="urn:microsoft.com/office/officeart/2005/8/layout/hList1"/>
    <dgm:cxn modelId="{54E4CD83-7346-4C60-AE09-76D7E14CC483}" type="presParOf" srcId="{CA9349EB-1959-4547-B25A-A184E7E6AEEF}" destId="{9AADE04F-9EAC-4E06-AFC9-3FB5DC40A19D}" srcOrd="0" destOrd="0" presId="urn:microsoft.com/office/officeart/2005/8/layout/hList1"/>
    <dgm:cxn modelId="{50D51D23-9AB1-41C1-8AC1-C6956D41B5BB}" type="presParOf" srcId="{CA9349EB-1959-4547-B25A-A184E7E6AEEF}" destId="{EBC60A31-3CFE-4006-BC51-4B9ED548AD17}" srcOrd="1" destOrd="0" presId="urn:microsoft.com/office/officeart/2005/8/layout/hList1"/>
    <dgm:cxn modelId="{CDEBD789-E785-407D-92EB-2E73A119ADC2}" type="presParOf" srcId="{32CB85EB-A348-478C-B667-752AB36C5E79}" destId="{2713A196-A5D7-4565-9317-91F87CC1A280}" srcOrd="3" destOrd="0" presId="urn:microsoft.com/office/officeart/2005/8/layout/hList1"/>
    <dgm:cxn modelId="{99F83F9F-1DDE-4814-90CE-D5C0546F0016}" type="presParOf" srcId="{32CB85EB-A348-478C-B667-752AB36C5E79}" destId="{98D92639-CE0F-4125-BA31-64CCEC75335D}" srcOrd="4" destOrd="0" presId="urn:microsoft.com/office/officeart/2005/8/layout/hList1"/>
    <dgm:cxn modelId="{0AECD7E3-78EF-43F0-BDEE-9FB4D9A46E77}" type="presParOf" srcId="{98D92639-CE0F-4125-BA31-64CCEC75335D}" destId="{BA3A3AEE-77EC-471C-B57D-65CF0F2B4420}" srcOrd="0" destOrd="0" presId="urn:microsoft.com/office/officeart/2005/8/layout/hList1"/>
    <dgm:cxn modelId="{E124C804-3DDC-4CFC-8FA5-B63238A86ED4}" type="presParOf" srcId="{98D92639-CE0F-4125-BA31-64CCEC75335D}" destId="{96AD4D84-EF0A-421A-A5F4-8B36CC1507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4E1E-E60A-4780-B5CA-82B665E6733C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82742-3813-4A1A-99D2-5CC9B463C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17BF-8574-462D-9486-B6A47F9346BD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C197C-9A13-4188-9233-2EBFE6937E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050A-8492-4229-AA82-B01A1123B231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FE83E-C52D-4630-ADFD-81125FC9E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266B-3279-43C4-978A-CBFECD17027F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C87A1-C388-4D73-AF5B-3432715831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E0473-B076-4559-8816-9EA3E2D74E98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79C51-E538-42F1-ABC4-4D33E4F24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ABF5-C133-4C5F-B42C-886EB11F1C67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3F91-2A65-4886-B40F-27CB93135A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865C-1110-46F4-931F-6A47BAC51F20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32D5C-B4A8-4FD4-BE3B-59C7E2A3C3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D38A-2BB6-41A2-BDA3-2A8CF2E9CDC1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08FAE-45FD-4B3B-A916-77E7C5DF8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F5C6-A27E-4370-BAEF-3D340291DFBF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878F-E3A4-481A-A1A0-29FFA3BB3C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89BB-5FDA-44C5-A984-E1710A76E1BF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A89FA-AC46-4E6B-845C-8E1EFC58A6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C5A2-B6A9-423E-8AC5-C310F699A35E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2442E-2BEA-4483-9AF8-12904F3A0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92614C-BAA6-45B5-9AE3-425DE457EE42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7C479F-A1B8-4CB9-AF32-7970B60F70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838"/>
          </a:xfrm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Эффективная школа – основа успеха обучающихся</a:t>
            </a:r>
          </a:p>
        </p:txBody>
      </p:sp>
      <p:sp>
        <p:nvSpPr>
          <p:cNvPr id="2051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867400" y="5732463"/>
            <a:ext cx="3276600" cy="9366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Паладьева Т.В., </a:t>
            </a:r>
          </a:p>
          <a:p>
            <a:pPr eaLnBrk="1" hangingPunct="1">
              <a:spcBef>
                <a:spcPct val="0"/>
              </a:spcBef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школы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666875" cy="1555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676910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по переходу школы в эффективный режим работы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665288" cy="1555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grpSp>
        <p:nvGrpSpPr>
          <p:cNvPr id="3076" name="Содержимое 4"/>
          <p:cNvGrpSpPr>
            <a:grpSpLocks noGrp="1"/>
          </p:cNvGrpSpPr>
          <p:nvPr/>
        </p:nvGrpSpPr>
        <p:grpSpPr bwMode="auto">
          <a:xfrm>
            <a:off x="1692275" y="1989138"/>
            <a:ext cx="6119813" cy="3340100"/>
            <a:chOff x="2577433" y="2770276"/>
            <a:chExt cx="3989135" cy="2511337"/>
          </a:xfrm>
        </p:grpSpPr>
        <p:pic>
          <p:nvPicPr>
            <p:cNvPr id="307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3582" y="3434557"/>
              <a:ext cx="2636837" cy="1847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7433" y="2770276"/>
              <a:ext cx="3989135" cy="96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4986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доступное, качественное и эффективное образование с учетом социально-экономической потребности общества и в соответствии с запросами личности.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buFont typeface="Arial" charset="0"/>
              <a:buNone/>
            </a:pPr>
            <a:endParaRPr lang="ru-RU" sz="1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работы:</a:t>
            </a:r>
          </a:p>
          <a:p>
            <a:pPr algn="just" eaLnBrk="1" hangingPunct="1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учебных и внеучебных достижений обучающихся. </a:t>
            </a:r>
          </a:p>
          <a:p>
            <a:pPr algn="just" eaLnBrk="1" hangingPunct="1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преподавания за счет использования современных методов обучения, новых педагогических техник  и технологий.</a:t>
            </a:r>
          </a:p>
          <a:p>
            <a:pPr algn="just" eaLnBrk="1" hangingPunct="1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методического сопровождения  профессионального роста педагогов, способствующей работе с различными категориями обучающихся.</a:t>
            </a:r>
          </a:p>
          <a:p>
            <a:pPr algn="just" eaLnBrk="1" hangingPunct="1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работы с родителями, побуждающей их к ответственности за обучение и воспитание своих детей и активному участию в жизни школы.</a:t>
            </a:r>
          </a:p>
          <a:p>
            <a:pPr algn="just" eaLnBrk="1" hangingPunct="1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подпроектов «От успеха к успеху», «В мастерстве учителя – успех ученика», «Школа+Семья=Успех».</a:t>
            </a:r>
          </a:p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666875" cy="1555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Социальный заказ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700808"/>
          <a:ext cx="807524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88913"/>
            <a:ext cx="1665288" cy="1555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27313" y="0"/>
            <a:ext cx="5473700" cy="1628775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«От успеха к успеху»</a:t>
            </a:r>
            <a:endParaRPr lang="ru-RU" sz="4000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50"/>
            <a:ext cx="9144000" cy="10715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 descr="F:\фотки\P106073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181595">
            <a:off x="928662" y="1928802"/>
            <a:ext cx="264320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Рисунок 63" descr="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571">
            <a:off x="785786" y="3929066"/>
            <a:ext cx="2714644" cy="204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Рисунок 69" descr="IMG_20171130_145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1641">
            <a:off x="6072198" y="2000240"/>
            <a:ext cx="2071702" cy="2755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Рисунок 73" descr="P1090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143116"/>
            <a:ext cx="2828925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фото 16-17\экскурсия на тяговую станцию 6 кл\SAM_49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9561">
            <a:off x="5357818" y="4143380"/>
            <a:ext cx="266701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Рисунок 61" descr="https://i.mycdn.me/image?id=862655484239&amp;t=52&amp;plc=WEB&amp;tkn=*vLs4E1pi3CJNS1hqNc4tgMcXSw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9666">
            <a:off x="3286116" y="4286256"/>
            <a:ext cx="228601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88913"/>
            <a:ext cx="1665288" cy="1555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Антон\Desktop\Рабочий стол февраль 2017\фото урок в музее\P11009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358" y="2209139"/>
            <a:ext cx="2880001" cy="226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G:\фото с телефона декабрь 2017\Семинар Шорохова Семинар Шорохова Р.И\IMG_20171214_0858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571" y="1637527"/>
            <a:ext cx="2300338" cy="2928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2051050" y="0"/>
            <a:ext cx="7092950" cy="1700213"/>
          </a:xfrm>
        </p:spPr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 мастерстве учителя – успех ученика»</a:t>
            </a:r>
            <a:endParaRPr lang="ru-RU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111442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1665288" cy="1555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7278" y="1665022"/>
            <a:ext cx="3284203" cy="2463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G:\фото к юбилею\фото педагоги\P10407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113" y="4282538"/>
            <a:ext cx="3304919" cy="242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G:\фото к юбилею\фото с уроков\P108059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400" y="4247692"/>
            <a:ext cx="3251015" cy="249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7164387" cy="1079500"/>
          </a:xfrm>
        </p:spPr>
        <p:txBody>
          <a:bodyPr/>
          <a:lstStyle/>
          <a:p>
            <a:r>
              <a:rPr lang="ru-RU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«Школа + Семья = УСПЕХ»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75"/>
            <a:ext cx="9144000" cy="9001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</p:txBody>
      </p:sp>
      <p:pic>
        <p:nvPicPr>
          <p:cNvPr id="5" name="Рисунок 4" descr="E:\!!!!!!!!!!!!ПРОЕКТ по эффективности\IMG_20130506_121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2928958" cy="2150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UserM\Рабочий стол\фото15-16\мастерская\IMG_20151214_144740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3789040"/>
            <a:ext cx="307183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E:\фото Потемкина\фото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336855" y="3600249"/>
            <a:ext cx="2428892" cy="323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E:\фото Потемкина\фото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916832"/>
            <a:ext cx="3049484" cy="2287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60350"/>
            <a:ext cx="1665288" cy="1555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C:\Users\User\Desktop\s_dnem_znaniy_kartinki_pozdravleniya_26_26101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605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16D0FAC3440E4DA6AC02A2850A90CD" ma:contentTypeVersion="2" ma:contentTypeDescription="Создание документа." ma:contentTypeScope="" ma:versionID="e17f54b1538290912a555d48c31fa7ac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97ea0c80f08d5381c0d9d14a0bb0c9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S5QAU4VNKZPS-340-197</_dlc_DocId>
    <_dlc_DocIdUrl xmlns="6434c500-c195-4837-b047-5e71706d4cb2">
      <Url>http://www.eduportal44.ru/Buy/IMC/_layouts/15/DocIdRedir.aspx?ID=S5QAU4VNKZPS-340-197</Url>
      <Description>S5QAU4VNKZPS-340-197</Description>
    </_dlc_DocIdUrl>
  </documentManagement>
</p:properties>
</file>

<file path=customXml/itemProps1.xml><?xml version="1.0" encoding="utf-8"?>
<ds:datastoreItem xmlns:ds="http://schemas.openxmlformats.org/officeDocument/2006/customXml" ds:itemID="{362FC151-B0ED-4D5D-9698-717847E36E40}"/>
</file>

<file path=customXml/itemProps2.xml><?xml version="1.0" encoding="utf-8"?>
<ds:datastoreItem xmlns:ds="http://schemas.openxmlformats.org/officeDocument/2006/customXml" ds:itemID="{91AEEC6B-5560-461F-A43B-1FF01DF6BFC4}"/>
</file>

<file path=customXml/itemProps3.xml><?xml version="1.0" encoding="utf-8"?>
<ds:datastoreItem xmlns:ds="http://schemas.openxmlformats.org/officeDocument/2006/customXml" ds:itemID="{29E78E59-A689-4045-8046-45B1BDD43038}"/>
</file>

<file path=customXml/itemProps4.xml><?xml version="1.0" encoding="utf-8"?>
<ds:datastoreItem xmlns:ds="http://schemas.openxmlformats.org/officeDocument/2006/customXml" ds:itemID="{0BD2F318-C9A9-4AEF-B92E-0AFD9A33F8BC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77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Тема Office</vt:lpstr>
      <vt:lpstr>Эффективная школа – основа успеха обучающихся</vt:lpstr>
      <vt:lpstr>Проект по переходу школы в эффективный режим работы</vt:lpstr>
      <vt:lpstr>Цель проекта: создание условий, обеспечивающих доступное, качественное и эффективное образование с учетом социально-экономической потребности общества и в соответствии с запросами личности.  </vt:lpstr>
      <vt:lpstr>Социальный заказ</vt:lpstr>
      <vt:lpstr> «От успеха к успеху»</vt:lpstr>
      <vt:lpstr>«В мастерстве учителя – успех ученика»</vt:lpstr>
      <vt:lpstr>«Школа + Семья = УСПЕХ»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Меганоут</cp:lastModifiedBy>
  <cp:revision>18</cp:revision>
  <dcterms:created xsi:type="dcterms:W3CDTF">2012-05-08T20:01:29Z</dcterms:created>
  <dcterms:modified xsi:type="dcterms:W3CDTF">2018-08-29T05:19:58Z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0x0101000316D0FAC3440E4DA6AC02A2850A90CD</vt:lpwstr>
  </property>
  <property fmtid="{D5CDD505-2E9C-101B-9397-08002B2CF9AE}" pid="3" name="_dlc_DocIdItemGuid">
    <vt:lpwstr>4b090b3a-a2c8-4986-b299-bc3bc5954a0f</vt:lpwstr>
  </property>
</Properties>
</file>