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76600" y="609600"/>
            <a:ext cx="5867400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ПШЕНИЦЫНА</a:t>
            </a:r>
          </a:p>
          <a:p>
            <a:pPr algn="ctr">
              <a:defRPr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Лариса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юрьевна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музыкальный руководитель</a:t>
            </a: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Дата рождения: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21.04.1974 года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Место рождения: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Костромская область, город Буй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Окончила: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Буйское музыкальное училище в 1993 году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Образование: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среднее специальное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МДОУ детский сад №117 «Электроник» работает с 01.11.1995 года</a:t>
            </a: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Имеет: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высшую квалификационную категорию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Стаж работы: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16 лет</a:t>
            </a:r>
            <a:endParaRPr lang="ru-R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Я\Мои документы\ФОТО ДОУ\фото\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6175" y="1143000"/>
            <a:ext cx="2938359" cy="4114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20000"/>
                <a:lumOff val="8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662940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Пшеницына Лариса Юрьевна хорошо владеет методикой музыкального воспитания. В детях развивает музыкальные способности, создает определенный эмоциональный настрой, использует разнообразные формы, методы, технологии в образовательной деятельности с детьми.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Пшеницына Л.Ю. вела исследовательскую работу по теме «От музыкального движения к танцу», тема педагогического опыта интересна, просматривается система работы по развитию музыкально-ритмических и танцевальных движений начиная с 1 младшей группы до подготовительной к школе группы.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Лариса Юрьевна показала интересные открытые мероприятия: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Занятие на тему «Древняя магия хоровода»;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Занятие на тему «В минуты отдыха на фронте»;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Семинар-практикум на тему «Развивай играя»;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Консультация на тему «Развитие навыков общения в музыкальных двигательных играх»;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Родительское собрание на тему «Движение, музыка… и подготовка к школе» и др.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:\DCIM\100OLYMP\P4090235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29400" y="2133600"/>
            <a:ext cx="2323200" cy="213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352800" y="4876800"/>
            <a:ext cx="5562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ведет большую работу по приобщению детей к русской народной культуре, на протяжении нескольких лет является руководителем фольклорного кружка «Росинка», где дети знакомятся с русской культурой, обычаями, традициями, праздниками нашего народа.</a:t>
            </a:r>
            <a:endParaRPr lang="ru-RU" dirty="0" smtClean="0">
              <a:latin typeface="Arial" pitchFamily="34" charset="0"/>
            </a:endParaRPr>
          </a:p>
        </p:txBody>
      </p:sp>
      <p:pic>
        <p:nvPicPr>
          <p:cNvPr id="7" name="Рисунок 6" descr="I:\DCIM\100OLYMP\P4100242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60915" y="228600"/>
            <a:ext cx="2483085" cy="1838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C:\Documents and Settings\Мама\Мои документы\ФОТО 1\P2250707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" y="4953000"/>
            <a:ext cx="281940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52400" y="0"/>
            <a:ext cx="61722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детского сада и семьи строиться на принципах взаимодействия и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взаимосотрудничества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Благодаря этому родители обогащают свои знания и представления о том, как возможно осуществлять музыкально – эстетическое развитие ребёнка в домашних условиях.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этой связи следует отметить, что детский сад является  открытой системой – родители имеют возможность придти в детский сад, чтобы понаблюдать за своим ребёнком, Лариса Юрьевна ведет большую работу по взаимодействию  с родителями, оказывает им необходимую консультативную помощь.                        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G:\фото семейного клуба\IMG_2127.jpg"/>
          <p:cNvPicPr/>
          <p:nvPr/>
        </p:nvPicPr>
        <p:blipFill>
          <a:blip r:embed="rId2" cstate="email">
            <a:lum bright="10000"/>
          </a:blip>
          <a:srcRect/>
          <a:stretch>
            <a:fillRect/>
          </a:stretch>
        </p:blipFill>
        <p:spPr bwMode="auto">
          <a:xfrm>
            <a:off x="6432550" y="228600"/>
            <a:ext cx="2711450" cy="1917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E:\Общие фото\Фото 1,2\1\PA130240.JPG"/>
          <p:cNvPicPr/>
          <p:nvPr/>
        </p:nvPicPr>
        <p:blipFill>
          <a:blip r:embed="rId3" cstate="email">
            <a:lum bright="10000"/>
          </a:blip>
          <a:srcRect/>
          <a:stretch>
            <a:fillRect/>
          </a:stretch>
        </p:blipFill>
        <p:spPr bwMode="auto">
          <a:xfrm>
            <a:off x="990600" y="2895600"/>
            <a:ext cx="3397250" cy="1917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4419600" y="2887682"/>
            <a:ext cx="4572000" cy="17543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Залогом успеха в работе педагога является: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Заинтересованность педагогов;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Способность увлечь, раскрыть таланты детей;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Взаимосвязь со специалистами;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Взаимодействие с родителями.</a:t>
            </a: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152400" y="4648200"/>
            <a:ext cx="6172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Пшеницына Л.Ю. – педагог творческий, целеустремленный, не останавливается на достигнутом, ищущий все самое новое и интересное в своей работе с детьми.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Лариса Юрьевна всю свою творческую жизнь посвящает детскому саду, за многие годы достигла наивысшего мастерства, имеет многочисленные благодарственные письма, почетные грамоты.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5362" name="Picture 2" descr="C:\Documents and Settings\Я\Рабочий стол\Педагог-мастер\P326017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24600" y="4744237"/>
            <a:ext cx="2600326" cy="1948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99AF5F5CF022943B5DC1F0C453CB036" ma:contentTypeVersion="1" ma:contentTypeDescription="Создание документа." ma:contentTypeScope="" ma:versionID="7affd24f182218d7eadc80bf5727b8b4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499b5db816f3e0543885560e27e22f2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S5QAU4VNKZPS-217-4</_dlc_DocId>
    <_dlc_DocIdUrl xmlns="6434c500-c195-4837-b047-5e71706d4cb2">
      <Url>http://www.eduportal44.ru/Buy/Elektron/_layouts/15/DocIdRedir.aspx?ID=S5QAU4VNKZPS-217-4</Url>
      <Description>S5QAU4VNKZPS-217-4</Description>
    </_dlc_DocIdUrl>
  </documentManagement>
</p:properties>
</file>

<file path=customXml/itemProps1.xml><?xml version="1.0" encoding="utf-8"?>
<ds:datastoreItem xmlns:ds="http://schemas.openxmlformats.org/officeDocument/2006/customXml" ds:itemID="{236151E4-3164-4532-B428-F1680F4AE2A2}"/>
</file>

<file path=customXml/itemProps2.xml><?xml version="1.0" encoding="utf-8"?>
<ds:datastoreItem xmlns:ds="http://schemas.openxmlformats.org/officeDocument/2006/customXml" ds:itemID="{BEC06E4F-899D-4BA4-9574-60B4D2DA280D}"/>
</file>

<file path=customXml/itemProps3.xml><?xml version="1.0" encoding="utf-8"?>
<ds:datastoreItem xmlns:ds="http://schemas.openxmlformats.org/officeDocument/2006/customXml" ds:itemID="{46205201-6EC3-40FB-92AC-F35A41F2C9EA}"/>
</file>

<file path=customXml/itemProps4.xml><?xml version="1.0" encoding="utf-8"?>
<ds:datastoreItem xmlns:ds="http://schemas.openxmlformats.org/officeDocument/2006/customXml" ds:itemID="{0FE88B46-8780-4BD0-B14E-A7290F39C33E}"/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388</Words>
  <PresentationFormat>Экран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15</cp:revision>
  <dcterms:modified xsi:type="dcterms:W3CDTF">2011-12-21T08:48:37Z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0x010100A99AF5F5CF022943B5DC1F0C453CB036</vt:lpwstr>
  </property>
  <property fmtid="{D5CDD505-2E9C-101B-9397-08002B2CF9AE}" pid="3" name="_dlc_DocIdItemGuid">
    <vt:lpwstr>4bdd9454-b6f2-484d-8aa9-e9c1d0c5ef9b</vt:lpwstr>
  </property>
</Properties>
</file>