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2400" y="609600"/>
            <a:ext cx="5638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Пономарёва</a:t>
            </a:r>
          </a:p>
          <a:p>
            <a:pPr algn="ctr">
              <a:defRPr/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Елена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евгеньевна</a:t>
            </a: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9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учитель – дефектолог</a:t>
            </a:r>
          </a:p>
          <a:p>
            <a:pPr algn="ctr">
              <a:defRPr/>
            </a:pPr>
            <a:endParaRPr lang="ru-RU" sz="9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Дата рождения: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29.11.1954 года</a:t>
            </a:r>
          </a:p>
          <a:p>
            <a:pPr>
              <a:defRPr/>
            </a:pP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Место рождения: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Костромская область, </a:t>
            </a:r>
            <a:r>
              <a:rPr lang="ru-RU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Буйский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район, село Починок</a:t>
            </a:r>
          </a:p>
          <a:p>
            <a:pPr>
              <a:defRPr/>
            </a:pP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Окончила: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Костромской педагогический институт</a:t>
            </a:r>
          </a:p>
          <a:p>
            <a:pPr>
              <a:defRPr/>
            </a:pP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Образование: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высшее</a:t>
            </a:r>
          </a:p>
          <a:p>
            <a:pPr>
              <a:defRPr/>
            </a:pP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МДОУ детский сад №117 «Электроник» работает с 24.08.1987года</a:t>
            </a:r>
          </a:p>
          <a:p>
            <a:pPr algn="ctr">
              <a:defRPr/>
            </a:pPr>
            <a:endParaRPr lang="ru-RU" sz="9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Имеет: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высшую квалификационную категорию</a:t>
            </a:r>
          </a:p>
          <a:p>
            <a:pPr>
              <a:defRPr/>
            </a:pP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Стаж работы: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37 лет</a:t>
            </a:r>
            <a:endParaRPr lang="ru-RU" sz="2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Я\Мои документы\ФОТО к праздникам\Сотрудники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79054" y="929584"/>
            <a:ext cx="3036345" cy="42520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>
                <a:lumMod val="20000"/>
                <a:lumOff val="8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Пономарёва Елена Евгеньевна имеет большой педагогический опыт (37 лет), она все знания применяет на практике, организует и проводит образовательную деятельность направленную на компенсацию и коррекцию имеющихся недостатков в развитии детей.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667000" y="1295400"/>
            <a:ext cx="3962400" cy="1905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Пономарёва 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Е.Е. обеспечивает высокую результативность учебной деятельности, применяя различные инновационные технологии, методы, приемы учитывая индивидуальные особенности дошкольников. Дети посещающие  группу 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коррекционно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- развивающего обучения успешно учатся в массовой школе.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6" name="Picture 2" descr="C:\Documents and Settings\Я\Рабочий стол\Пономарева\P51402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95400"/>
            <a:ext cx="2667000" cy="21510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Documents and Settings\Я\Рабочий стол\Пономарева\P701002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1143000"/>
            <a:ext cx="2590800" cy="2133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52400" y="4800600"/>
            <a:ext cx="5943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На протяжении пяти лет учитель-дефектолог вела исследовательскую работу по теме «Развитие логического мышления у детей с задержкой психического развития». Актуальность этого опыта определяется недостаточной 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сформированностью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 познавательных процессов у детей с ЗПР, что зачастую является главной причиной трудностей в школе. Поэтому цель педагогического опыта – изучение использования приемов логического мышления у детей с задержкой психического развития. В решении изучаемой проблемы педагог придает  важное значение развитию у детей восприятия и мышления, являющихся неотьемлимой частью развития мышления.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8" name="Picture 4" descr="C:\Documents and Settings\Я\Рабочий стол\Пономарева\P5180218.JPG"/>
          <p:cNvPicPr>
            <a:picLocks noChangeAspect="1" noChangeArrowheads="1"/>
          </p:cNvPicPr>
          <p:nvPr/>
        </p:nvPicPr>
        <p:blipFill>
          <a:blip r:embed="rId4"/>
          <a:srcRect t="18534"/>
          <a:stretch>
            <a:fillRect/>
          </a:stretch>
        </p:blipFill>
        <p:spPr bwMode="auto">
          <a:xfrm>
            <a:off x="6047385" y="3200400"/>
            <a:ext cx="3096615" cy="18904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 descr="C:\Documents and Settings\Я\Рабочий стол\Пономарева\P5180223.JPG"/>
          <p:cNvPicPr>
            <a:picLocks noChangeAspect="1" noChangeArrowheads="1"/>
          </p:cNvPicPr>
          <p:nvPr/>
        </p:nvPicPr>
        <p:blipFill>
          <a:blip r:embed="rId5"/>
          <a:srcRect t="9203"/>
          <a:stretch>
            <a:fillRect/>
          </a:stretch>
        </p:blipFill>
        <p:spPr bwMode="auto">
          <a:xfrm>
            <a:off x="6019800" y="5043303"/>
            <a:ext cx="3124200" cy="18146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457200"/>
            <a:ext cx="8839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В ходе практической деятельности учитель-дефектолог Пономарева Е.Е. разработала планы, конспекты, наглядный и игровой материал. Педагог провела с детьми обследование, которое показало положительные результаты.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Представленная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система поможет педагогам научить детей производить мыслительные действия и выстроить причинно-следственные связи.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2400" y="1524000"/>
            <a:ext cx="5257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Первостепенно влияние на развитие ребенка оказывает семья. Чем теснее контакт педагога и родителей, тем лучше результаты общей работы. В коррекционно-развивающей работе учитель-дефектолог применяет разнообразные формы взаимодействия с родителями.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Интересно проходят занятия в семейном клубе «Мы вместе»,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Елена Евгеньевна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дает возможность родителям увидеть ребенка с разных сторон, помогает родителям пробрести опыт педагогического сотрудничества с ребенком.</a:t>
            </a:r>
            <a:endParaRPr lang="ru-RU" dirty="0" smtClean="0">
              <a:latin typeface="Arial" pitchFamily="34" charset="0"/>
            </a:endParaRPr>
          </a:p>
          <a:p>
            <a:pPr algn="just"/>
            <a:endParaRPr lang="ru-RU" dirty="0"/>
          </a:p>
        </p:txBody>
      </p:sp>
      <p:pic>
        <p:nvPicPr>
          <p:cNvPr id="2050" name="Picture 2" descr="C:\Documents and Settings\Я\Рабочий стол\Пономарева\IMG_3464.jpg"/>
          <p:cNvPicPr>
            <a:picLocks noChangeAspect="1" noChangeArrowheads="1"/>
          </p:cNvPicPr>
          <p:nvPr/>
        </p:nvPicPr>
        <p:blipFill>
          <a:blip r:embed="rId2"/>
          <a:srcRect r="4167" b="22186"/>
          <a:stretch>
            <a:fillRect/>
          </a:stretch>
        </p:blipFill>
        <p:spPr bwMode="auto">
          <a:xfrm>
            <a:off x="5410200" y="1295400"/>
            <a:ext cx="3505200" cy="2133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C:\Documents and Settings\Я\Рабочий стол\Пономарева\IMG_347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3429000"/>
            <a:ext cx="2590800" cy="19421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152400" y="4572000"/>
            <a:ext cx="5943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Пономарёва Е.Е. пользуется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заслуженным уважением среди коллег, тактична, внимательна, доброжелательна с детьми,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родителями.</a:t>
            </a:r>
            <a:endParaRPr lang="ru-RU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52400" y="5410200"/>
            <a:ext cx="8839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Пономарёва Елена Евгеньевна всю 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свою творческую жизнь посвящает детскому саду, детям. 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многие годы работы достигла наивысшего 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мастерства, имеет многочисленные благодарственные</a:t>
            </a:r>
            <a:r>
              <a:rPr kumimoji="0" lang="ru-RU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письма, грамоты.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99AF5F5CF022943B5DC1F0C453CB036" ma:contentTypeVersion="1" ma:contentTypeDescription="Создание документа." ma:contentTypeScope="" ma:versionID="7affd24f182218d7eadc80bf5727b8b4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499b5db816f3e0543885560e27e22f27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_dlc_DocId xmlns="6434c500-c195-4837-b047-5e71706d4cb2">S5QAU4VNKZPS-217-3</_dlc_DocId>
    <_dlc_DocIdUrl xmlns="6434c500-c195-4837-b047-5e71706d4cb2">
      <Url>http://www.eduportal44.ru/Buy/Elektron/_layouts/15/DocIdRedir.aspx?ID=S5QAU4VNKZPS-217-3</Url>
      <Description>S5QAU4VNKZPS-217-3</Description>
    </_dlc_DocIdUrl>
  </documentManagement>
</p:properties>
</file>

<file path=customXml/itemProps1.xml><?xml version="1.0" encoding="utf-8"?>
<ds:datastoreItem xmlns:ds="http://schemas.openxmlformats.org/officeDocument/2006/customXml" ds:itemID="{E44AEB00-5D04-4A03-9083-F77A4FE3D80A}"/>
</file>

<file path=customXml/itemProps2.xml><?xml version="1.0" encoding="utf-8"?>
<ds:datastoreItem xmlns:ds="http://schemas.openxmlformats.org/officeDocument/2006/customXml" ds:itemID="{10E5B8C0-B950-44D0-A2EC-A91B360AADE3}"/>
</file>

<file path=customXml/itemProps3.xml><?xml version="1.0" encoding="utf-8"?>
<ds:datastoreItem xmlns:ds="http://schemas.openxmlformats.org/officeDocument/2006/customXml" ds:itemID="{E332C530-9887-4D93-A64B-119970BAF344}"/>
</file>

<file path=customXml/itemProps4.xml><?xml version="1.0" encoding="utf-8"?>
<ds:datastoreItem xmlns:ds="http://schemas.openxmlformats.org/officeDocument/2006/customXml" ds:itemID="{1F325709-4F55-487F-9D2B-30681B25FABE}"/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353</Words>
  <PresentationFormat>Экран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26</cp:revision>
  <dcterms:modified xsi:type="dcterms:W3CDTF">2011-12-21T13:19:20Z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0x010100A99AF5F5CF022943B5DC1F0C453CB036</vt:lpwstr>
  </property>
  <property fmtid="{D5CDD505-2E9C-101B-9397-08002B2CF9AE}" pid="3" name="_dlc_DocIdItemGuid">
    <vt:lpwstr>eb654c28-400e-49d3-b43b-238d3c40d722</vt:lpwstr>
  </property>
</Properties>
</file>