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5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609600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ЧУХОНИНА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ИРИНА НИКОЛАЕВНА</a:t>
            </a:r>
          </a:p>
          <a:p>
            <a:pPr algn="ctr">
              <a:defRPr/>
            </a:pPr>
            <a:endParaRPr lang="ru-RU" sz="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по изобразительной деятельности</a:t>
            </a:r>
          </a:p>
          <a:p>
            <a:pPr algn="ctr">
              <a:defRPr/>
            </a:pPr>
            <a:endParaRPr lang="ru-RU" sz="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 мая 1976 год</a:t>
            </a:r>
          </a:p>
          <a:p>
            <a:pPr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Вологодская область, станция Вохтога</a:t>
            </a:r>
          </a:p>
          <a:p>
            <a:pPr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Окончила: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Костромской государственный университет им. Н.В. Некрасова</a:t>
            </a:r>
          </a:p>
          <a:p>
            <a:pPr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pPr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МДОУ детский сад №117 «Электроник» работает 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01.09.2009 года</a:t>
            </a:r>
          </a:p>
          <a:p>
            <a:pPr algn="ctr">
              <a:defRPr/>
            </a:pPr>
            <a:endParaRPr lang="ru-RU" sz="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Имеет: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квалификационную категорию</a:t>
            </a:r>
          </a:p>
          <a:p>
            <a:pPr>
              <a:defRPr/>
            </a:pP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лет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30819" cy="396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436283">
            <a:off x="4291114" y="5597646"/>
            <a:ext cx="1497116" cy="1040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192">
            <a:off x="4659807" y="4478843"/>
            <a:ext cx="1707948" cy="118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 изобразительной деятельности Чухонина Ирина Николаевна на протяжении пяти лет вела исследовательскую работу по теме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художественного творчества детей старшего дошкольного возраста посредством приобщения к народному декоративно-прикладному искусству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ребенка в различные виды народного декоративно-прикладного искусства – одно из главных условий развития художественно-творческих способностей.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художественного творчества посредством приобщения к декоративно-прикладному искусству является одной из важнейших проблем в воспитании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90800" y="17526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поставила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художественного творчества у детей посредством приобщения к народному декоративно-прикладному искусству.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4" descr="F:\Изо\P7310091.JPG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>
            <a:off x="304800" y="1621690"/>
            <a:ext cx="2438400" cy="15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4600" y="2286000"/>
            <a:ext cx="632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теоретической части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своего исследования, педагог раскрывает: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народного декоративно-прикладного искусства в педагогическом  процессе  детского сада.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048000"/>
            <a:ext cx="861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Своеобразие художественно-творческой деятельности в процессе изобразительной деятельности.</a:t>
            </a:r>
            <a:endParaRPr lang="ru-RU" sz="1400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Отмечает, что многие отечественные исследователи занимались проблемой декоративно-прикладного искусства в творческой деятельности детей: А.П. Усова, Н.П.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Сакулина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Т.С. Комарова, Т.Н.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Доронова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А.А.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Грибовская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Н.А. Ветлугина и др.</a:t>
            </a:r>
            <a:endParaRPr lang="ru-RU" sz="1400" dirty="0" smtClean="0"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художественное творчество представляет собой сложный процесс: обладает большими воспитательными возможностями, несет в себе огромный духовный заряд, позволяет приобщать детей к культуре своего народа.</a:t>
            </a:r>
            <a:endParaRPr lang="ru-RU" sz="1400" dirty="0" smtClean="0">
              <a:latin typeface="Arial" pitchFamily="34" charset="0"/>
            </a:endParaRPr>
          </a:p>
        </p:txBody>
      </p:sp>
      <p:pic>
        <p:nvPicPr>
          <p:cNvPr id="9" name="Picture 3" descr="C:\Documents and Settings\Я\Рабочий стол\100OLYMP\P830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233641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Я\Рабочий стол\100OLYMP\P830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724400"/>
            <a:ext cx="2322480" cy="174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22374">
            <a:off x="2909060" y="4397810"/>
            <a:ext cx="1085850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427603">
            <a:off x="2498544" y="1150283"/>
            <a:ext cx="1128713" cy="100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9748">
            <a:off x="5687844" y="1124677"/>
            <a:ext cx="1184275" cy="112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практической части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Чухонина И.Н. раскрывает педагогические условия для развития художественного творчества детей старшего дошкольного возраста посредством приобщения к народному декоративно-прикладному искусству.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243840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работы с детьми Ирина Николаевна создает атмосферу, которая позволяла детям чувствовать себя свободно, непринужденно, естественно, дети общаются между собой, самостоятельно проявляют творческие инициативы.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Показала открытые занятия с детьми: «Чайный узор для кукол» (ср.гр.), «Хоровод» - по дымковской росписи (ст.гр.).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 ДОУ подготовила и провела консультацию на темы: «Что такое изобразительное творчество ребенка?», «Самостоятельная изобразительная деятельность детей»; на педагогическом совете выступила с докладом на тему: «Развитие формообразующих движений руки в изобразительной деятельности»; разработала памятку по созданию педагогических условий способствующих развитию самостоятельной изобразительной деятельности».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Принимала активное участие в семинарах-практикумах на ГМО: «Кладовая педагогического мастерства», «Изобразительная деятельность, как средство развития творческой личности».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внимание уделялось работе с родителями. Информацию родители получали на собраниях, в индивидуальных беседах и консультациях. Для подготовки и проведения родительского собрания провела анкетирование «Поговорим о творчестве».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Провела ряд индивидуальных и групповых консультаций по темам: «Учить понимать прекрасное», «Как научить ребенка рисовать», где родители узнавали, какой должна быть бумага для рисования, с чего надо учить рисовать. Регулярно проводится выпуск информации для родителей: «Ребенок и рисование», «Как смотреть произведения искусства».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Я\Рабочий стол\специалисты\ира ч\ФОТО ЧУХОНИНА грант\DSCN01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Я\Рабочий стол\специалисты\ира ч\ФОТО ЧУХОНИНА грант\DSCN01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914400"/>
            <a:ext cx="203026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Я\Рабочий стол\100OLYMP\P830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838200"/>
            <a:ext cx="2241164" cy="168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В ходе практической деятельности воспитатель по ИЗО Чухонина И.Н. разработала планы, конспекты, наглядный и игровой материал. Педагог провела с детьми обследование, которое показало положительные результаты.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52578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Чухонина И.Н. пользуется уважением среди коллег, тактична, внимательна, доброжелательна с детьми, родителями.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838200"/>
            <a:ext cx="883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 Николаевна организует выставки детских работ. Оформление выставок проходит в изостудии, группах, коридоре детского сада на разные темы: «Чудо роспись», «Дымковский узор», «Голубая Гжель» и др.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общения родители не только получают ценную информацию по тому или иному вопросу воспитания, но и вместе с педагогом определяют способы решения возникающих трудностей, намечают пути их преодоления.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C:\Documents and Settings\Я\Рабочий стол\специалисты\ира ч\ФОТО ЧУХОНИНА грант\DSCN0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8194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Я\Рабочий стол\специалисты\ира ч\ФОТО ЧУХОНИНА грант\DSCN0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67877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Я\Рабочий стол\специалисты\ира ч\ФОТО ЧУХОНИНА грант\DSCN0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748697" cy="20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3886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Успешным залогом в работе воспитателя по изобразительной деятельности Чухониной Ирины Николаевны является: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Заинтересованность педагогов ДОУ;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увлечь детей;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со специалистами;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 с родителями.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годы работы достигла наивысшего мастерства, имеет многочисленные благодарственные письма, грамоты.</a:t>
            </a:r>
          </a:p>
        </p:txBody>
      </p:sp>
      <p:pic>
        <p:nvPicPr>
          <p:cNvPr id="14" name="Рисунок 13" descr="C:\Documents and Settings\Я\Мои документы\ФОТО ДОУ\ФОТО ГМО\100_03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19600"/>
            <a:ext cx="2590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Я\Мои документы\ФОТО ДОУ\ФОТО ГМО\P21001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191000"/>
            <a:ext cx="251633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9AF5F5CF022943B5DC1F0C453CB036" ma:contentTypeVersion="1" ma:contentTypeDescription="Создание документа." ma:contentTypeScope="" ma:versionID="7affd24f182218d7eadc80bf5727b8b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S5QAU4VNKZPS-217-5</_dlc_DocId>
    <_dlc_DocIdUrl xmlns="6434c500-c195-4837-b047-5e71706d4cb2">
      <Url>http://www.eduportal44.ru/Buy/Elektron/_layouts/15/DocIdRedir.aspx?ID=S5QAU4VNKZPS-217-5</Url>
      <Description>S5QAU4VNKZPS-217-5</Description>
    </_dlc_DocIdUrl>
  </documentManagement>
</p:properties>
</file>

<file path=customXml/itemProps1.xml><?xml version="1.0" encoding="utf-8"?>
<ds:datastoreItem xmlns:ds="http://schemas.openxmlformats.org/officeDocument/2006/customXml" ds:itemID="{A6EE7609-07F7-403F-B054-D592947F22C8}"/>
</file>

<file path=customXml/itemProps2.xml><?xml version="1.0" encoding="utf-8"?>
<ds:datastoreItem xmlns:ds="http://schemas.openxmlformats.org/officeDocument/2006/customXml" ds:itemID="{A58ADB6E-EE95-491F-95D8-48CAE162AEE3}"/>
</file>

<file path=customXml/itemProps3.xml><?xml version="1.0" encoding="utf-8"?>
<ds:datastoreItem xmlns:ds="http://schemas.openxmlformats.org/officeDocument/2006/customXml" ds:itemID="{5A091301-1425-4593-9702-E5E7B6C29FA3}"/>
</file>

<file path=customXml/itemProps4.xml><?xml version="1.0" encoding="utf-8"?>
<ds:datastoreItem xmlns:ds="http://schemas.openxmlformats.org/officeDocument/2006/customXml" ds:itemID="{7C2B25D9-2BE0-415E-8EC1-854427D504EF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642</Words>
  <PresentationFormat>Экран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37</cp:revision>
  <dcterms:modified xsi:type="dcterms:W3CDTF">2012-09-03T11:11:47Z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0x010100A99AF5F5CF022943B5DC1F0C453CB036</vt:lpwstr>
  </property>
  <property fmtid="{D5CDD505-2E9C-101B-9397-08002B2CF9AE}" pid="3" name="_dlc_DocIdItemGuid">
    <vt:lpwstr>19e42623-78c9-4ef2-9dd4-ba26cc0a0617</vt:lpwstr>
  </property>
</Properties>
</file>