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2400" y="609600"/>
            <a:ext cx="5638800" cy="6478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Павлова</a:t>
            </a:r>
          </a:p>
          <a:p>
            <a:pPr algn="ctr">
              <a:defRPr/>
            </a:pP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Светлана 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павловна</a:t>
            </a:r>
            <a:endParaRPr lang="ru-RU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9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учитель – логопед </a:t>
            </a:r>
          </a:p>
          <a:p>
            <a:pPr algn="ctr">
              <a:defRPr/>
            </a:pPr>
            <a:endParaRPr lang="ru-RU" sz="9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Дата рождения: 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25.09.1965 года</a:t>
            </a:r>
          </a:p>
          <a:p>
            <a:pPr>
              <a:defRPr/>
            </a:pPr>
            <a:endParaRPr lang="ru-RU" sz="9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Место рождения: 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город Ярославль</a:t>
            </a:r>
          </a:p>
          <a:p>
            <a:pPr>
              <a:defRPr/>
            </a:pPr>
            <a:endParaRPr lang="ru-RU" sz="9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Окончила: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Вологодский педагогический класс; </a:t>
            </a:r>
          </a:p>
          <a:p>
            <a:pPr algn="just">
              <a:defRPr/>
            </a:pP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прошла переподготовку в КОИПКРО на факультете «Теория и методика </a:t>
            </a:r>
            <a:r>
              <a:rPr lang="ru-RU" sz="20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коррекционного-развивающего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обучения»</a:t>
            </a:r>
          </a:p>
          <a:p>
            <a:pPr>
              <a:defRPr/>
            </a:pPr>
            <a:endParaRPr lang="ru-RU" sz="9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Образование: 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среднее специальное</a:t>
            </a:r>
          </a:p>
          <a:p>
            <a:pPr>
              <a:defRPr/>
            </a:pPr>
            <a:endParaRPr lang="ru-RU" sz="9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МДОУ детский сад №117 «Электроник» работает с 15.12.1983 года</a:t>
            </a:r>
          </a:p>
          <a:p>
            <a:pPr algn="ctr">
              <a:defRPr/>
            </a:pPr>
            <a:endParaRPr lang="ru-RU" sz="9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Имеет: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квалификационную категорию</a:t>
            </a:r>
          </a:p>
          <a:p>
            <a:pPr>
              <a:defRPr/>
            </a:pPr>
            <a:endParaRPr lang="ru-RU" sz="9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Стаж работы: 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28 лет</a:t>
            </a:r>
            <a:endParaRPr lang="ru-RU" sz="20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Documents and Settings\Я\Рабочий стол\фото\2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43600" y="914400"/>
            <a:ext cx="3011547" cy="421484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1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2400" y="0"/>
            <a:ext cx="88392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Павлова С.П. хорошо знает закономерности и тенденции развития современной логопедии, психологии и педагогики, методики дошкольного воспитания.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Через обследование детей в ДОУ ведет раннее выявление детей с речевыми нарушениями, прогнозирует возможности их обучения и развития.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Коррекционную работу проводит с учетом характера нарушений, структуры дефекта, возрастных и психических особенностей детей.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5" name="Picture 2" descr="C:\Documents and Settings\Я\Рабочий стол\фото Павлова\P907003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1624" y="1905000"/>
            <a:ext cx="2972576" cy="2362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048000" y="2057400"/>
            <a:ext cx="6096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Педагог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в течение нескольких лет работает над темой «Формирование предложно-падежных конструкций у детей старшего дошкольного возраста с общим недоразвитием речи». Педагогический опыт направлен на развитие у детей грамматического строя речи и формирования у них представлений и умений в употреблении предложно-падежных конструкций; представлена система методических приемов, которые используются в образовательной деятельности с детьми.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28600" y="4343400"/>
            <a:ext cx="8763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Светлана Павловна показала интересные занятия: «Поможем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Аленушке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», «Привет от Буратино» по подготовке к обучению грамоте, «В гости к зиме» по формированию лексико-грамматических средств языка и развитию связной речи.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latin typeface="Times New Roman" pitchFamily="18" charset="0"/>
                <a:ea typeface="+mj-ea"/>
                <a:cs typeface="Times New Roman" pitchFamily="18" charset="0"/>
              </a:rPr>
              <a:t>Выступала на педагогических советах, городских методических объединениях на темы «Формирование интонационной выразительности речи», «Освоение общеразвивающих упражнений в процессе коррекционных занятий», «Учет  индивидуальных особенностей детей с особыми образовательными потребностями при адаптации детей к школе»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28600" y="228600"/>
            <a:ext cx="86868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В рамках экспериментальной деятельности по теме «Апробация моделей индивидуального сопровождения детей с разными образовательными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потребностями в условиях ДОУ» Павлова С.П. разработала программу «Предложная страна». Цель программы – формирование у детей правильного представления о лексическом и синтаксическом значении предлога, как средства выражения между словами в словосочетании и предложении.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4" name="Picture 4" descr="C:\Documents and Settings\Я\Рабочий стол\фото Павлова\P907003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072693" y="1447800"/>
            <a:ext cx="3071307" cy="23038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 descr="G:\логопед\фото Павлова\P907004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76600" y="2667000"/>
            <a:ext cx="2844325" cy="2209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2" descr="G:\логопед\фото Павлова\P907003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52400" y="2590800"/>
            <a:ext cx="3124200" cy="23041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228600" y="1447800"/>
            <a:ext cx="5867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Светлана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Павловна разработала авторский сборник игр направленных на формирование предложно-падежных конструкций у детей с общим недоразвитием речи.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2400" y="4826675"/>
            <a:ext cx="59436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Павлова С.П. проводит интересные занятия с родителями в семейном клубе «Мы вместе». 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 дает возможность родителям увидеть ребенка с разных сторон, помогает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родителям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пробрести опыт педагогического сотрудничества с ребенком.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9" name="Picture 2" descr="E:\Фото\Семейный клуб\IMG_3448.jpg"/>
          <p:cNvPicPr>
            <a:picLocks noChangeAspect="1" noChangeArrowheads="1"/>
          </p:cNvPicPr>
          <p:nvPr/>
        </p:nvPicPr>
        <p:blipFill>
          <a:blip r:embed="rId5" cstate="email"/>
          <a:stretch>
            <a:fillRect/>
          </a:stretch>
        </p:blipFill>
        <p:spPr bwMode="auto">
          <a:xfrm>
            <a:off x="6172200" y="4419600"/>
            <a:ext cx="2819389" cy="21134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" y="228600"/>
            <a:ext cx="44958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Павлова Светлана Павловна – творческая личность, жизнерадостный, ответственный педагог, всегда рада помочь, пользуется уважением среди коллег и родителей.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многие годы работы достигла наивысшего мастерства.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Награждена:</a:t>
            </a:r>
          </a:p>
          <a:p>
            <a:pPr lvl="0" indent="179388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Почетной грамотой Министерства Образования и Науки  Российской Федерации;</a:t>
            </a:r>
          </a:p>
          <a:p>
            <a:pPr lvl="0" indent="179388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Почетной грамотой Департамента образования и науки Костромской области;</a:t>
            </a:r>
          </a:p>
          <a:p>
            <a:pPr lvl="0" indent="179388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Почетной грамотой Думы городского округа город Буй;</a:t>
            </a:r>
          </a:p>
          <a:p>
            <a:pPr lvl="0" indent="179388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Имеет грамоту победителя муниципального конкурсного отбора в рамках ПНПО «Образование» в 2011 году в номинации «Лучший педагог дошкольных образовательных учреждений городского округа город Буй»;</a:t>
            </a:r>
          </a:p>
          <a:p>
            <a:pPr lvl="0" indent="179388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Грамотой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Буйской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районной организации профсоюзов работников образования.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Picture 2" descr="C:\Documents and Settings\Я\Рабочий стол\фото Павлова\P9070029.JPG"/>
          <p:cNvPicPr>
            <a:picLocks noChangeAspect="1" noChangeArrowheads="1"/>
          </p:cNvPicPr>
          <p:nvPr/>
        </p:nvPicPr>
        <p:blipFill>
          <a:blip r:embed="rId2" cstate="email">
            <a:lum bright="20000" contrast="20000"/>
          </a:blip>
          <a:srcRect/>
          <a:stretch>
            <a:fillRect/>
          </a:stretch>
        </p:blipFill>
        <p:spPr bwMode="auto">
          <a:xfrm>
            <a:off x="4724400" y="0"/>
            <a:ext cx="3108960" cy="228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13" descr="C:\Documents and Settings\Я\Рабочий стол\фото Павлова\P908005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486400" y="4514199"/>
            <a:ext cx="3421128" cy="23438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4648200" y="2209800"/>
            <a:ext cx="4267200" cy="23083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/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Успешным залогом в работе учителя-логопеда Павловой Светланы Павловны является: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57200" algn="l"/>
              </a:tabLs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Заинтересованность педагога в своей работе;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57200" algn="l"/>
              </a:tabLs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Творческий подход к детям;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57200" algn="l"/>
              </a:tabLs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Взаимосвязь с педагогами;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tabLst>
                <a:tab pos="457200" algn="l"/>
              </a:tabLs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Совместная работа с родителями.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99AF5F5CF022943B5DC1F0C453CB036" ma:contentTypeVersion="1" ma:contentTypeDescription="Создание документа." ma:contentTypeScope="" ma:versionID="7affd24f182218d7eadc80bf5727b8b4">
  <xsd:schema xmlns:xsd="http://www.w3.org/2001/XMLSchema" xmlns:xs="http://www.w3.org/2001/XMLSchema" xmlns:p="http://schemas.microsoft.com/office/2006/metadata/properties" xmlns:ns2="6434c500-c195-4837-b047-5e71706d4cb2" targetNamespace="http://schemas.microsoft.com/office/2006/metadata/properties" ma:root="true" ma:fieldsID="499b5db816f3e0543885560e27e22f27" ns2:_="">
    <xsd:import namespace="6434c500-c195-4837-b047-5e71706d4cb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4c500-c195-4837-b047-5e71706d4cb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_dlc_DocId xmlns="6434c500-c195-4837-b047-5e71706d4cb2">S5QAU4VNKZPS-217-2</_dlc_DocId>
    <_dlc_DocIdUrl xmlns="6434c500-c195-4837-b047-5e71706d4cb2">
      <Url>http://www.eduportal44.ru/Buy/Elektron/_layouts/15/DocIdRedir.aspx?ID=S5QAU4VNKZPS-217-2</Url>
      <Description>S5QAU4VNKZPS-217-2</Description>
    </_dlc_DocIdUrl>
  </documentManagement>
</p:properties>
</file>

<file path=customXml/itemProps1.xml><?xml version="1.0" encoding="utf-8"?>
<ds:datastoreItem xmlns:ds="http://schemas.openxmlformats.org/officeDocument/2006/customXml" ds:itemID="{8A2AE540-C690-42F9-ACEF-AFF85A6FC1A3}"/>
</file>

<file path=customXml/itemProps2.xml><?xml version="1.0" encoding="utf-8"?>
<ds:datastoreItem xmlns:ds="http://schemas.openxmlformats.org/officeDocument/2006/customXml" ds:itemID="{2D949611-98FE-43DE-BF3C-BC16B491EB7F}"/>
</file>

<file path=customXml/itemProps3.xml><?xml version="1.0" encoding="utf-8"?>
<ds:datastoreItem xmlns:ds="http://schemas.openxmlformats.org/officeDocument/2006/customXml" ds:itemID="{964F9A8E-9B13-4FAB-A7B2-B2A04E8F62C5}"/>
</file>

<file path=customXml/itemProps4.xml><?xml version="1.0" encoding="utf-8"?>
<ds:datastoreItem xmlns:ds="http://schemas.openxmlformats.org/officeDocument/2006/customXml" ds:itemID="{1436F743-AFD7-4BDB-80AD-89D3986C59C4}"/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489</Words>
  <PresentationFormat>Экран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Пользователь</cp:lastModifiedBy>
  <cp:revision>21</cp:revision>
  <dcterms:modified xsi:type="dcterms:W3CDTF">2011-12-21T09:00:40Z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0x010100A99AF5F5CF022943B5DC1F0C453CB036</vt:lpwstr>
  </property>
  <property fmtid="{D5CDD505-2E9C-101B-9397-08002B2CF9AE}" pid="3" name="_dlc_DocIdItemGuid">
    <vt:lpwstr>56a2a6fe-634b-4b22-9b49-406ae96b7e40</vt:lpwstr>
  </property>
</Properties>
</file>