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90600"/>
            <a:ext cx="2775159" cy="3886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>
                <a:lumMod val="20000"/>
                <a:lumOff val="8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3124200" y="609600"/>
            <a:ext cx="5715000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Кокошникова</a:t>
            </a:r>
          </a:p>
          <a:p>
            <a:pPr algn="ctr">
              <a:defRPr/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Наталия Николаевна</a:t>
            </a:r>
          </a:p>
          <a:p>
            <a:pPr algn="ctr">
              <a:defRPr/>
            </a:pPr>
            <a:endParaRPr lang="ru-RU" sz="9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инструктор по физическому воспитанию</a:t>
            </a:r>
          </a:p>
          <a:p>
            <a:pPr algn="ctr">
              <a:defRPr/>
            </a:pPr>
            <a:endParaRPr lang="ru-RU" sz="9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Дата рождения: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30.08.1968 года</a:t>
            </a:r>
          </a:p>
          <a:p>
            <a:pPr>
              <a:defRPr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Место рождения: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Костромская область, город Буй</a:t>
            </a:r>
          </a:p>
          <a:p>
            <a:pPr>
              <a:defRPr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Окончила: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Шарьинское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педагогическое училище </a:t>
            </a:r>
          </a:p>
          <a:p>
            <a:pPr>
              <a:defRPr/>
            </a:pP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1986 году</a:t>
            </a:r>
          </a:p>
          <a:p>
            <a:pPr>
              <a:defRPr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Образование: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среднее специальное</a:t>
            </a:r>
          </a:p>
          <a:p>
            <a:pPr>
              <a:defRPr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МДОУ детский сад №117 «Электроник» работает с 02.02.1987 года</a:t>
            </a:r>
          </a:p>
          <a:p>
            <a:pPr algn="ctr">
              <a:defRPr/>
            </a:pPr>
            <a:endParaRPr lang="ru-RU" sz="9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Имеет: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высшую квалификационную категорию</a:t>
            </a:r>
            <a:endParaRPr lang="en-US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Стаж работы: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25 лет</a:t>
            </a:r>
            <a:endParaRPr lang="ru-RU" sz="2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:\кружок, День здоровья 2010 фото\DSC01334.JPG"/>
          <p:cNvPicPr/>
          <p:nvPr/>
        </p:nvPicPr>
        <p:blipFill>
          <a:blip r:embed="rId2" cstate="email">
            <a:lum bright="10000" contrast="10000"/>
          </a:blip>
          <a:srcRect/>
          <a:stretch>
            <a:fillRect/>
          </a:stretch>
        </p:blipFill>
        <p:spPr bwMode="auto">
          <a:xfrm>
            <a:off x="2971800" y="4495800"/>
            <a:ext cx="3155508" cy="21183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86800" cy="1401762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Кокошникова Н.Н. считает физическое воспитание в дошкольном учреждении действенным средством, способствующим разностороннему развитию ребенка по всем показателям, соответствующим возрасту.  Педагог грамотно планирует содержание основной образовательной деятельности, организует проведение в соответствии с программными требованиями и индивидуальными особенностями двигательной активности детей.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1752601"/>
            <a:ext cx="5791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Кокошникова Н.Н. успешно обобщила педагогический опыт работы по теме «Вариативность использования нестандартного оборудования в физическом воспитании дошкольников» на городском методическом объединении и распространила на областном уровне став участником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Регионального образовательного Форума.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данной теме показано ряд открытых мероприятий на городском, областном уровне.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  <p:pic>
        <p:nvPicPr>
          <p:cNvPr id="5" name="Рисунок 4" descr="H:\Фото к ПРЕЗЕНТАЦИИ\P5010354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4191000"/>
            <a:ext cx="3124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E:\Фото\Электроник\IMGP087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867400" y="3886200"/>
            <a:ext cx="3106700" cy="2057400"/>
          </a:xfrm>
          <a:prstGeom prst="rect">
            <a:avLst/>
          </a:prstGeom>
          <a:noFill/>
        </p:spPr>
      </p:pic>
      <p:pic>
        <p:nvPicPr>
          <p:cNvPr id="1026" name="Picture 2" descr="H:\Фото к ПРЕЗЕНТАЦИИ\P8030117.JPG"/>
          <p:cNvPicPr>
            <a:picLocks noChangeAspect="1" noChangeArrowheads="1"/>
          </p:cNvPicPr>
          <p:nvPr/>
        </p:nvPicPr>
        <p:blipFill>
          <a:blip r:embed="rId5" cstate="print"/>
          <a:srcRect b="18831"/>
          <a:stretch>
            <a:fillRect/>
          </a:stretch>
        </p:blipFill>
        <p:spPr bwMode="auto">
          <a:xfrm>
            <a:off x="5943600" y="1676400"/>
            <a:ext cx="3006547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2400" y="1"/>
            <a:ext cx="8991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Повышая свое самообразование Наталия Николаевна работает над темой «Индивидуальный подход к физическому воспитанию детей дошкольного возраста».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Проведено ряд мероприятий:</a:t>
            </a:r>
            <a:r>
              <a:rPr lang="ru-RU" dirty="0" smtClean="0"/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Конспект занятия кружка «Растем здоровыми» с использованием тренажеров; </a:t>
            </a:r>
          </a:p>
          <a:p>
            <a:pPr algn="just">
              <a:buFont typeface="Arial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Конспект утренней гимнастики в подготовительной к школе группе с элементами русского народного танца;</a:t>
            </a:r>
          </a:p>
          <a:p>
            <a:pPr algn="just">
              <a:buFont typeface="Arial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Конспект физкультурного занятия в старшей группе с использованием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гендерного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подхода;</a:t>
            </a:r>
          </a:p>
          <a:p>
            <a:pPr algn="just">
              <a:buFont typeface="Arial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Конспект физкультурного занятия в старшей группе с использованием нестандартного оборудования – мягкие палочки;</a:t>
            </a:r>
          </a:p>
          <a:p>
            <a:pPr algn="just">
              <a:buFont typeface="Arial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Акция на тему «Здоровый образ жизни»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  <p:pic>
        <p:nvPicPr>
          <p:cNvPr id="3074" name="Picture 2" descr="F:\Фото к фильму\P101000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00800" y="4724585"/>
            <a:ext cx="2590800" cy="1941525"/>
          </a:xfrm>
          <a:prstGeom prst="rect">
            <a:avLst/>
          </a:prstGeom>
          <a:noFill/>
        </p:spPr>
      </p:pic>
      <p:pic>
        <p:nvPicPr>
          <p:cNvPr id="3075" name="Picture 3" descr="F:\Фото к фильму\P427031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05200" y="4495799"/>
            <a:ext cx="2743200" cy="205573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28600" y="3048000"/>
            <a:ext cx="8686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 разработала перспективное планирование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основной образовательной деятельности в области «Физическая культура» по всем возрастам; составила маршруты индивидуального сопровождения детей инвалидов и для детей с избыточным весом; разработала программу «Индивидуальное сопровождение детей с отклонениями в физическом развитии».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28600" y="4495800"/>
            <a:ext cx="3200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Кокошникова Н.Н. ведет совместную работу с родителями по оздоровлению и пропаганде здорового образа жизни, интересно проходят занятия в семейном клубе «Мы вместе».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4000">
              <a:srgbClr val="5E9EFF">
                <a:alpha val="52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"/>
            <a:ext cx="6477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Дети, подготовленные инструктором по физическому воспитанию </a:t>
            </a:r>
            <a:r>
              <a:rPr kumimoji="0" lang="ru-RU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Кокошниковой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Н.Н., ежегодно участвуют в городских спортивных соревнованиях и показывают высокие результаты. 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Рисунок 3" descr="E:\Фото\Электроник\Image0038.BMP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76600" y="1524000"/>
            <a:ext cx="2895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IMG_2935.jpg"/>
          <p:cNvPicPr/>
          <p:nvPr/>
        </p:nvPicPr>
        <p:blipFill>
          <a:blip r:embed="rId3" cstate="email">
            <a:lum bright="10000" contrast="10000"/>
          </a:blip>
          <a:srcRect/>
          <a:stretch>
            <a:fillRect/>
          </a:stretch>
        </p:blipFill>
        <p:spPr>
          <a:xfrm>
            <a:off x="6477000" y="381000"/>
            <a:ext cx="2514600" cy="2209800"/>
          </a:xfrm>
          <a:prstGeom prst="rect">
            <a:avLst/>
          </a:prstGeom>
        </p:spPr>
      </p:pic>
      <p:pic>
        <p:nvPicPr>
          <p:cNvPr id="4098" name="Picture 2" descr="C:\Documents and Settings\Я\Рабочий стол\На курсы\DSC0166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28600" y="1219200"/>
            <a:ext cx="2852928" cy="1981200"/>
          </a:xfrm>
          <a:prstGeom prst="rect">
            <a:avLst/>
          </a:prstGeom>
          <a:noFill/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52400" y="3581401"/>
            <a:ext cx="8839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Наталия Николаевна пользуется заслуженным уважением среди коллег, тактична, внимательна, доброжелательна с детьми, родителями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протяжении нескольких лет – председатель Профкома ДОУ.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28600" y="4572000"/>
            <a:ext cx="8686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Кокошникова Наталия Николаевна всю свою творческую жизнь посвящает детскому саду, детям. За многие годы работы достигла наивысшего мастерства.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Награждена:</a:t>
            </a:r>
          </a:p>
          <a:p>
            <a:pPr marR="0" lvl="0" indent="1793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Почетной грамотой Департамента образования и </a:t>
            </a:r>
            <a:r>
              <a:rPr kumimoji="0" lang="ru-RU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науки Костромской 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области;</a:t>
            </a:r>
          </a:p>
          <a:p>
            <a:pPr marR="0" lvl="0" indent="1793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Почетной грамотой Думы городского округа город Буй.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99AF5F5CF022943B5DC1F0C453CB036" ma:contentTypeVersion="1" ma:contentTypeDescription="Создание документа." ma:contentTypeScope="" ma:versionID="7affd24f182218d7eadc80bf5727b8b4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499b5db816f3e0543885560e27e22f27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_dlc_DocId xmlns="6434c500-c195-4837-b047-5e71706d4cb2">S5QAU4VNKZPS-217-1</_dlc_DocId>
    <_dlc_DocIdUrl xmlns="6434c500-c195-4837-b047-5e71706d4cb2">
      <Url>http://www.eduportal44.ru/Buy/Elektron/_layouts/15/DocIdRedir.aspx?ID=S5QAU4VNKZPS-217-1</Url>
      <Description>S5QAU4VNKZPS-217-1</Description>
    </_dlc_DocIdUrl>
  </documentManagement>
</p:properties>
</file>

<file path=customXml/itemProps1.xml><?xml version="1.0" encoding="utf-8"?>
<ds:datastoreItem xmlns:ds="http://schemas.openxmlformats.org/officeDocument/2006/customXml" ds:itemID="{9836EB2C-87CA-4C77-84B2-5CA5EFB7DAF4}"/>
</file>

<file path=customXml/itemProps2.xml><?xml version="1.0" encoding="utf-8"?>
<ds:datastoreItem xmlns:ds="http://schemas.openxmlformats.org/officeDocument/2006/customXml" ds:itemID="{1DE2215D-86E4-4439-9CDD-9577E7F01087}"/>
</file>

<file path=customXml/itemProps3.xml><?xml version="1.0" encoding="utf-8"?>
<ds:datastoreItem xmlns:ds="http://schemas.openxmlformats.org/officeDocument/2006/customXml" ds:itemID="{5F4D5B7B-CE85-45F4-8C86-5476B09122CF}"/>
</file>

<file path=customXml/itemProps4.xml><?xml version="1.0" encoding="utf-8"?>
<ds:datastoreItem xmlns:ds="http://schemas.openxmlformats.org/officeDocument/2006/customXml" ds:itemID="{B6185751-BD95-4EC9-8EC2-35616D529CEC}"/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386</Words>
  <Application>Microsoft Office PowerPoint</Application>
  <PresentationFormat>Экран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Слайд 1</vt:lpstr>
      <vt:lpstr>Кокошникова Н.Н. считает физическое воспитание в дошкольном учреждении действенным средством, способствующим разностороннему развитию ребенка по всем показателям, соответствующим возрасту.  Педагог грамотно планирует содержание основной образовательной деятельности, организует проведение в соответствии с программными требованиями и индивидуальными особенностями двигательной активности детей.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АДМИН</cp:lastModifiedBy>
  <cp:revision>51</cp:revision>
  <dcterms:modified xsi:type="dcterms:W3CDTF">2011-12-23T07:05:07Z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0x010100A99AF5F5CF022943B5DC1F0C453CB036</vt:lpwstr>
  </property>
  <property fmtid="{D5CDD505-2E9C-101B-9397-08002B2CF9AE}" pid="3" name="_dlc_DocIdItemGuid">
    <vt:lpwstr>3beae744-5967-41e0-8a6e-dc0630622bf3</vt:lpwstr>
  </property>
</Properties>
</file>