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6" r:id="rId4"/>
    <p:sldId id="279" r:id="rId5"/>
    <p:sldId id="280" r:id="rId6"/>
    <p:sldId id="270" r:id="rId7"/>
    <p:sldId id="27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sites/Region44/_layouts/15/start.aspx#/_layouts/15/Authenticate.aspx?Source=%2Fsites%2FRegion44%2FSitePages%2F%D0%9C%D0%B5%D1%82%D0%BE%D0%B4%D0%B8%D1%87%D0%B5%D1%81%D0%BA%D0%B8%D0%B5%20%D0%BC%D0%B0%D1%82%D0%B5%D1%80%D0%B8%D0%B0%D0%BB%D1%8B%2Easpx%3FAjaxDelta%3D1%26isStartPlt1%3D152575613092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duportal44.ru/sites/Region44/SiteAssets/SitePages/&#1052;&#1077;&#1090;&#1086;&#1076;&#1080;&#1095;&#1077;&#1089;&#1082;&#1080;&#1077;%20&#1084;&#1072;&#1090;&#1077;&#1088;&#1080;&#1072;&#1083;&#1099;/&#1055;&#1086;&#1089;&#1086;&#1073;&#1080;&#1077;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k9_KPiwzQ-8SVKQx6duHThm0-nR-9ycPWPbqoHckrWk/edit?usp=sharin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95VlxLsLJeWLDDof-VRwz3q85sfHREMBskaeAkoQtwgJCzQ/viewform?usp=sf_lin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5567" y="1024216"/>
            <a:ext cx="9144000" cy="9425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990033"/>
                </a:solidFill>
              </a:rPr>
              <a:t>Проект «</a:t>
            </a:r>
            <a:r>
              <a:rPr lang="ru-RU" dirty="0" err="1">
                <a:solidFill>
                  <a:srgbClr val="990033"/>
                </a:solidFill>
              </a:rPr>
              <a:t>Библиолига</a:t>
            </a:r>
            <a:r>
              <a:rPr lang="ru-RU" dirty="0">
                <a:solidFill>
                  <a:srgbClr val="990033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40" y="4247703"/>
            <a:ext cx="1810512" cy="1338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17" y="4623093"/>
            <a:ext cx="3028950" cy="6344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33209" y="2623966"/>
            <a:ext cx="7076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Межведомственное </a:t>
            </a:r>
            <a:r>
              <a:rPr lang="ru-RU" sz="3200" b="1" dirty="0" err="1" smtClean="0"/>
              <a:t>взимодействие</a:t>
            </a:r>
            <a:r>
              <a:rPr lang="ru-RU" sz="3200" b="1" dirty="0" smtClean="0"/>
              <a:t> при организации летней занятости учащихся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9331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3" y="340411"/>
            <a:ext cx="9894771" cy="1325563"/>
          </a:xfrm>
        </p:spPr>
        <p:txBody>
          <a:bodyPr>
            <a:normAutofit/>
          </a:bodyPr>
          <a:lstStyle/>
          <a:p>
            <a:pPr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Летние мероприятия в рамках муниципальных проектов</a:t>
            </a: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6884" y="2252147"/>
            <a:ext cx="11531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73087"/>
              </p:ext>
            </p:extLst>
          </p:nvPr>
        </p:nvGraphicFramePr>
        <p:xfrm>
          <a:off x="420129" y="2051218"/>
          <a:ext cx="11348964" cy="44139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18066"/>
                <a:gridCol w="2807890"/>
                <a:gridCol w="1085373"/>
                <a:gridCol w="2784390"/>
                <a:gridCol w="2353245"/>
              </a:tblGrid>
              <a:tr h="56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Муниципалитет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Проект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Дата начала проведения мероприятия проекта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Дата окончания проведения мероприятия проекта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Название мероприятия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Городской округ город Кострома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«Творчество В. В. Розанова как объект познания мира человеком»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11.06.2018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"Буктрейлер по книге В. В. Розанова"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создание буктрейлера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Городской округ город Шарья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"Пишем новую главу..."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28.05.2018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Пресс-конференция с писателем О.М.Хомяковым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мероприятие внеурочной деятельности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Городской округ город Шарья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"Пишем новую главу..."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01.06.2018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"Незнакомая, знакомая Шарья"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экскурсии по городу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Островский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"Семёновское - Островское.На перекрестке времён"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04.06.2018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«Там, где жил Островский»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Литературная акция у памятника драматурга Островского. День памяти.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Островский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"Семёновское - </a:t>
                      </a:r>
                      <a:r>
                        <a:rPr lang="ru-RU" sz="1050" u="none" strike="noStrike" dirty="0" err="1">
                          <a:effectLst/>
                        </a:rPr>
                        <a:t>Островское.На</a:t>
                      </a:r>
                      <a:r>
                        <a:rPr lang="ru-RU" sz="1050" u="none" strike="noStrike" dirty="0">
                          <a:effectLst/>
                        </a:rPr>
                        <a:t> перекрестке времён"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04.06.2018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«Я живу на улице писателя»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мероприятие внеурочной деятельности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Островский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"Семёновское - Островское.На перекрестке времён"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12.06.2018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«Моя страна – моя Россия!»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Квест</a:t>
                      </a:r>
                      <a:r>
                        <a:rPr lang="ru-RU" sz="1050" u="none" strike="noStrike" dirty="0">
                          <a:effectLst/>
                        </a:rPr>
                        <a:t> – игра для детей поселка к Дню России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Островский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"Семёновское - Островское.На перекрестке времён"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13.06.2018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«Библиотека под открытым небом»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Буккросинг</a:t>
                      </a:r>
                      <a:r>
                        <a:rPr lang="ru-RU" sz="1050" u="none" strike="noStrike" dirty="0">
                          <a:effectLst/>
                        </a:rPr>
                        <a:t> «С книжкой на скамейке»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Островский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"Семёновское - Островское.На перекрестке времён"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18.06.2018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«Россия в сердце моем»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Поэтическое подиум – приглашение. Громкие чтения стихов о своем крае, России у памятника </a:t>
                      </a:r>
                      <a:r>
                        <a:rPr lang="ru-RU" sz="1050" u="none" strike="noStrike" dirty="0" err="1">
                          <a:effectLst/>
                        </a:rPr>
                        <a:t>А.Н.Островского</a:t>
                      </a:r>
                      <a:r>
                        <a:rPr lang="ru-RU" sz="1050" u="none" strike="noStrike" dirty="0">
                          <a:effectLst/>
                        </a:rPr>
                        <a:t> к Дню России.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Судиславский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"Гордость и слава Судиславского района"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01.08.2018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Люби свой край -уважай свою историю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квест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Чухломский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«В краю озёр и расписного терема»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06.06.2018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«А знаете ли вы?» (про предков Пушкина А.С., ЛермонтоваМ.Ю на Чухломской земле)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виртуальная экскурсия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Чухломский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«В краю озёр и расписного терема»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19.07.2018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«Знаменитый земляк Писемский А.Ф.»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защита проектов учащихся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Шарьинский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«РАСТИМ ПАТРИОТОВ»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04.06.2018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Великие люди великой страны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викторина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Шарьинский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«РАСТИМ ПАТРИОТОВ»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12.08.2018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Мы жили жизнью смелой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час мужества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Шарьинский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«РАСТИМ ПАТРИОТОВ»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24.08.2018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живая история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тематический вечер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5" marR="6225" marT="62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2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3" y="340411"/>
            <a:ext cx="9894771" cy="1325563"/>
          </a:xfrm>
        </p:spPr>
        <p:txBody>
          <a:bodyPr>
            <a:normAutofit/>
          </a:bodyPr>
          <a:lstStyle/>
          <a:p>
            <a:pPr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Проект «Защитники Отечества в наших родословных»</a:t>
            </a: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6885" y="2252146"/>
            <a:ext cx="9424953" cy="4338123"/>
          </a:xfrm>
        </p:spPr>
        <p:txBody>
          <a:bodyPr>
            <a:normAutofit/>
          </a:bodyPr>
          <a:lstStyle/>
          <a:p>
            <a:pPr marL="0" lvl="1" indent="0" defTabSz="444500"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2000" b="1" dirty="0"/>
              <a:t>Идея проекта: </a:t>
            </a:r>
            <a:r>
              <a:rPr lang="ru-RU" sz="2000" dirty="0"/>
              <a:t>«собрать по памяти своих родителей, дедов и прадедов информацию по участникам всех войн, где и когда бы они не происходили, а также по защитникам Отечества – всех видов и родов войск</a:t>
            </a:r>
            <a:r>
              <a:rPr lang="ru-RU" sz="2000" dirty="0" smtClean="0"/>
              <a:t>».</a:t>
            </a:r>
          </a:p>
          <a:p>
            <a:pPr marL="0" lvl="1" indent="0" defTabSz="444500">
              <a:spcBef>
                <a:spcPct val="0"/>
              </a:spcBef>
              <a:spcAft>
                <a:spcPct val="15000"/>
              </a:spcAft>
              <a:buNone/>
            </a:pPr>
            <a:endParaRPr lang="ru-RU" sz="2000" dirty="0" smtClean="0"/>
          </a:p>
          <a:p>
            <a:pPr marL="342900" lvl="1" indent="-342900" defTabSz="4445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Д</a:t>
            </a:r>
            <a:r>
              <a:rPr lang="ru-RU" sz="2000" dirty="0" smtClean="0"/>
              <a:t>вижение </a:t>
            </a:r>
            <a:r>
              <a:rPr lang="ru-RU" sz="2000" dirty="0"/>
              <a:t>по поиску, описанию, осмыслению ратных подвигов своих предков такими, какими хранит их семейная память и домашний архив. </a:t>
            </a:r>
            <a:endParaRPr lang="ru-RU" sz="2000" dirty="0" smtClean="0"/>
          </a:p>
          <a:p>
            <a:pPr marL="342900" lvl="1" indent="-342900" defTabSz="4445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Итогом совместной поисково-исследовательской деятельности детей и родителей будет созданная родословная защитников отечества в их семье. </a:t>
            </a:r>
          </a:p>
          <a:p>
            <a:pPr marL="342900" lvl="1" indent="-342900" defTabSz="444500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В результате проекта будет </a:t>
            </a:r>
            <a:r>
              <a:rPr lang="ru-RU" sz="2000" dirty="0" smtClean="0"/>
              <a:t>издан </a:t>
            </a:r>
            <a:r>
              <a:rPr lang="ru-RU" sz="2000" dirty="0"/>
              <a:t>в детском краеведческом журнале литературно обработанный материал из воспоминаний, исторических портретов и документальных свидетельств различных событий.</a:t>
            </a:r>
          </a:p>
          <a:p>
            <a:pPr marL="0" lvl="1" indent="0" defTabSz="444500">
              <a:spcBef>
                <a:spcPct val="0"/>
              </a:spcBef>
              <a:spcAft>
                <a:spcPct val="15000"/>
              </a:spcAft>
              <a:buNone/>
            </a:pPr>
            <a:endParaRPr lang="ru-RU" sz="3600" dirty="0" smtClean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  <a:p>
            <a:pPr marL="0" lvl="1" indent="0" defTabSz="444500">
              <a:spcBef>
                <a:spcPct val="0"/>
              </a:spcBef>
              <a:spcAft>
                <a:spcPct val="15000"/>
              </a:spcAft>
              <a:buNone/>
            </a:pPr>
            <a:endParaRPr lang="ru-RU" sz="36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070242" y="2554373"/>
            <a:ext cx="2019300" cy="3495675"/>
            <a:chOff x="0" y="0"/>
            <a:chExt cx="2019300" cy="349567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19300" cy="3181985"/>
            </a:xfrm>
            <a:prstGeom prst="rect">
              <a:avLst/>
            </a:prstGeom>
          </p:spPr>
        </p:pic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371475" y="3181350"/>
              <a:ext cx="1276350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Ю.Н. Волков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3" y="340411"/>
            <a:ext cx="9894771" cy="1325563"/>
          </a:xfrm>
        </p:spPr>
        <p:txBody>
          <a:bodyPr>
            <a:normAutofit/>
          </a:bodyPr>
          <a:lstStyle/>
          <a:p>
            <a:pPr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Проект «Защитники Отечества в наших родословных»</a:t>
            </a: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5343" y="2227260"/>
            <a:ext cx="973122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сайта, на котором будет размещаться база данных о земляках – защитниках Отечества и Костромской области разных времен; 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библиотечные уроки по книге Ю.Н. Волкова «Защитники отечества в наших родословных», интерактивные встречи с автором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внеклассных мероприятий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уроки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«Защитники Отечества в наших родословных» для школьников образовательных организаций региона как объединяющая региональная акция в первых числах сентября 2018 года;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роведение интерактивных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форм, позволяющих реконструировать историю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России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торжественное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размещением первых собранных материалов школьниками – участниками проекта. Данное воспитательное событие будет приурочено к Дню России;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56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3" y="340411"/>
            <a:ext cx="9894771" cy="1325563"/>
          </a:xfrm>
        </p:spPr>
        <p:txBody>
          <a:bodyPr>
            <a:normAutofit/>
          </a:bodyPr>
          <a:lstStyle/>
          <a:p>
            <a:pPr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Проект «Защитники Отечества в наших родословных»</a:t>
            </a: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5303" y="2345792"/>
            <a:ext cx="5816557" cy="4244478"/>
            <a:chOff x="0" y="0"/>
            <a:chExt cx="3971925" cy="256222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71925" cy="2233930"/>
            </a:xfrm>
            <a:prstGeom prst="rect">
              <a:avLst/>
            </a:prstGeom>
          </p:spPr>
        </p:pic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619125" y="2247900"/>
              <a:ext cx="2781300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Родовое древо семьи  Ю.Н. Волкова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64473" y="3209857"/>
            <a:ext cx="586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подробная информация, </a:t>
            </a:r>
          </a:p>
          <a:p>
            <a:r>
              <a:rPr lang="ru-RU" dirty="0" smtClean="0"/>
              <a:t>методические рекомендации, примеры работ на </a:t>
            </a:r>
            <a:r>
              <a:rPr lang="ru-RU" dirty="0" smtClean="0">
                <a:hlinkClick r:id="rId3"/>
              </a:rPr>
              <a:t>странице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241319" y="4196111"/>
            <a:ext cx="5347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/>
              </a:rPr>
              <a:t>Методические рекомендации по организации работы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4" y="332173"/>
            <a:ext cx="9894771" cy="1325563"/>
          </a:xfrm>
        </p:spPr>
        <p:txBody>
          <a:bodyPr>
            <a:normAutofit/>
          </a:bodyPr>
          <a:lstStyle/>
          <a:p>
            <a:pPr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 Заполнили календарь проведения мероприятий</a:t>
            </a: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2226" y="2231422"/>
            <a:ext cx="26031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Кострома 	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Нейский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Шарья 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Антроповский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Костромской 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Островский 	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Солигаличский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Судиславский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Чухломский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Шарьинский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9159" y="5395286"/>
            <a:ext cx="9885188" cy="132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24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21 мая 2018 информация по должникам будет отправлена в муниципалитеты</a:t>
            </a:r>
            <a:endParaRPr lang="ru-RU" sz="24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5954" y="1976048"/>
            <a:ext cx="5113141" cy="239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2400" kern="1200" dirty="0" smtClean="0">
                <a:solidFill>
                  <a:srgbClr val="008080"/>
                </a:solidFill>
                <a:latin typeface="+mj-lt"/>
                <a:ea typeface="+mj-ea"/>
                <a:cs typeface="+mj-cs"/>
              </a:rPr>
              <a:t>Ссылка на форму календаря:</a:t>
            </a:r>
          </a:p>
          <a:p>
            <a:pPr marL="0"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en-US" sz="2000" dirty="0">
                <a:solidFill>
                  <a:srgbClr val="0070C0"/>
                </a:solidFill>
                <a:latin typeface="+mj-lt"/>
                <a:ea typeface="+mj-ea"/>
                <a:cs typeface="+mj-cs"/>
                <a:hlinkClick r:id="rId2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hlinkClick r:id="rId2"/>
              </a:rPr>
              <a:t>docs.google.com/spreadsheets/d/1k9_KPiwzQ-8SVKQx6duHThm0-nR-9ycPWPbqoHckrWk/edit?usp=sharing</a:t>
            </a:r>
            <a:endParaRPr lang="ru-RU" sz="20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lvl="1" algn="ctr" defTabSz="444500">
              <a:spcBef>
                <a:spcPct val="0"/>
              </a:spcBef>
              <a:spcAft>
                <a:spcPct val="15000"/>
              </a:spcAft>
            </a:pPr>
            <a:endParaRPr lang="ru-RU" sz="20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21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324" y="332173"/>
            <a:ext cx="9894771" cy="1325563"/>
          </a:xfrm>
        </p:spPr>
        <p:txBody>
          <a:bodyPr>
            <a:normAutofit/>
          </a:bodyPr>
          <a:lstStyle/>
          <a:p>
            <a:pPr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40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НЕ заполнили календарь проведения мероприятий</a:t>
            </a:r>
            <a:endParaRPr lang="ru-RU" sz="40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5978" y="1976049"/>
            <a:ext cx="26031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Буй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Волгореченск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Галич 	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Нерехта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район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Мантурово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Буйский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Вохомский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Галичский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Кадыйский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Пыщугский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Сусанинский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9135" y="2114548"/>
            <a:ext cx="26196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Кологривский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Красносельский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Макарьевский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Мантуровский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Межевской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Октябрьский 	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Павинский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Парфеньевский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Поназыревский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14128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9159" y="5395286"/>
            <a:ext cx="9885188" cy="132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2400" kern="120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21 мая 2018 информация по должникам будет отправлена в муниципалитеты</a:t>
            </a:r>
            <a:endParaRPr lang="ru-RU" sz="2400" kern="1200" dirty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21709" y="2532193"/>
            <a:ext cx="5113141" cy="239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ru-RU" sz="2400" kern="1200" dirty="0" smtClean="0">
                <a:solidFill>
                  <a:srgbClr val="008080"/>
                </a:solidFill>
                <a:latin typeface="+mj-lt"/>
                <a:ea typeface="+mj-ea"/>
                <a:cs typeface="+mj-cs"/>
              </a:rPr>
              <a:t>Заполнить форму календаря:</a:t>
            </a:r>
          </a:p>
          <a:p>
            <a:pPr marL="0" lvl="1" algn="ctr" defTabSz="444500">
              <a:spcBef>
                <a:spcPct val="0"/>
              </a:spcBef>
              <a:spcAft>
                <a:spcPct val="15000"/>
              </a:spcAft>
            </a:pPr>
            <a:r>
              <a:rPr lang="en-US" sz="2000" u="sng" dirty="0">
                <a:hlinkClick r:id="rId2"/>
              </a:rPr>
              <a:t>https</a:t>
            </a:r>
            <a:r>
              <a:rPr lang="ru-RU" sz="2000" u="sng" dirty="0">
                <a:hlinkClick r:id="rId2"/>
              </a:rPr>
              <a:t>://</a:t>
            </a:r>
            <a:r>
              <a:rPr lang="en-US" sz="2000" u="sng" dirty="0">
                <a:hlinkClick r:id="rId2"/>
              </a:rPr>
              <a:t>docs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google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>
                <a:hlinkClick r:id="rId2"/>
              </a:rPr>
              <a:t>com</a:t>
            </a:r>
            <a:r>
              <a:rPr lang="ru-RU" sz="2000" u="sng" dirty="0">
                <a:hlinkClick r:id="rId2"/>
              </a:rPr>
              <a:t>/</a:t>
            </a:r>
            <a:r>
              <a:rPr lang="en-US" sz="2000" u="sng" dirty="0">
                <a:hlinkClick r:id="rId2"/>
              </a:rPr>
              <a:t>forms</a:t>
            </a:r>
            <a:r>
              <a:rPr lang="ru-RU" sz="2000" u="sng" dirty="0">
                <a:hlinkClick r:id="rId2"/>
              </a:rPr>
              <a:t>/</a:t>
            </a:r>
            <a:r>
              <a:rPr lang="en-US" sz="2000" u="sng" dirty="0">
                <a:hlinkClick r:id="rId2"/>
              </a:rPr>
              <a:t>d</a:t>
            </a:r>
            <a:r>
              <a:rPr lang="ru-RU" sz="2000" u="sng" dirty="0">
                <a:hlinkClick r:id="rId2"/>
              </a:rPr>
              <a:t>/</a:t>
            </a:r>
            <a:r>
              <a:rPr lang="en-US" sz="2000" u="sng" dirty="0">
                <a:hlinkClick r:id="rId2"/>
              </a:rPr>
              <a:t>e</a:t>
            </a:r>
            <a:r>
              <a:rPr lang="ru-RU" sz="2000" u="sng" dirty="0">
                <a:hlinkClick r:id="rId2"/>
              </a:rPr>
              <a:t>/1</a:t>
            </a:r>
            <a:r>
              <a:rPr lang="en-US" sz="2000" u="sng" dirty="0" err="1">
                <a:hlinkClick r:id="rId2"/>
              </a:rPr>
              <a:t>FAIpQLSf</a:t>
            </a:r>
            <a:r>
              <a:rPr lang="ru-RU" sz="2000" u="sng" dirty="0">
                <a:hlinkClick r:id="rId2"/>
              </a:rPr>
              <a:t>95</a:t>
            </a:r>
            <a:r>
              <a:rPr lang="en-US" sz="2000" u="sng" dirty="0" err="1">
                <a:hlinkClick r:id="rId2"/>
              </a:rPr>
              <a:t>VlxLsLJeWLDDof</a:t>
            </a:r>
            <a:r>
              <a:rPr lang="ru-RU" sz="2000" u="sng" dirty="0">
                <a:hlinkClick r:id="rId2"/>
              </a:rPr>
              <a:t>-</a:t>
            </a:r>
            <a:r>
              <a:rPr lang="en-US" sz="2000" u="sng" dirty="0" err="1">
                <a:hlinkClick r:id="rId2"/>
              </a:rPr>
              <a:t>VRwz</a:t>
            </a:r>
            <a:r>
              <a:rPr lang="ru-RU" sz="2000" u="sng" dirty="0">
                <a:hlinkClick r:id="rId2"/>
              </a:rPr>
              <a:t>3</a:t>
            </a:r>
            <a:r>
              <a:rPr lang="en-US" sz="2000" u="sng" dirty="0">
                <a:hlinkClick r:id="rId2"/>
              </a:rPr>
              <a:t>q</a:t>
            </a:r>
            <a:r>
              <a:rPr lang="ru-RU" sz="2000" u="sng" dirty="0">
                <a:hlinkClick r:id="rId2"/>
              </a:rPr>
              <a:t>85</a:t>
            </a:r>
            <a:r>
              <a:rPr lang="en-US" sz="2000" u="sng" dirty="0" err="1">
                <a:hlinkClick r:id="rId2"/>
              </a:rPr>
              <a:t>sfHREMBskaeAkoQtwgJCzQ</a:t>
            </a:r>
            <a:r>
              <a:rPr lang="ru-RU" sz="2000" u="sng" dirty="0">
                <a:hlinkClick r:id="rId2"/>
              </a:rPr>
              <a:t>/</a:t>
            </a:r>
            <a:r>
              <a:rPr lang="en-US" sz="2000" u="sng" dirty="0" err="1">
                <a:hlinkClick r:id="rId2"/>
              </a:rPr>
              <a:t>viewform</a:t>
            </a:r>
            <a:r>
              <a:rPr lang="ru-RU" sz="2000" u="sng" dirty="0">
                <a:hlinkClick r:id="rId2"/>
              </a:rPr>
              <a:t>?</a:t>
            </a:r>
            <a:r>
              <a:rPr lang="en-US" sz="2000" u="sng" dirty="0" err="1">
                <a:hlinkClick r:id="rId2"/>
              </a:rPr>
              <a:t>usp</a:t>
            </a:r>
            <a:r>
              <a:rPr lang="ru-RU" sz="2000" u="sng" dirty="0">
                <a:hlinkClick r:id="rId2"/>
              </a:rPr>
              <a:t>=</a:t>
            </a:r>
            <a:r>
              <a:rPr lang="en-US" sz="2000" u="sng" dirty="0" err="1">
                <a:hlinkClick r:id="rId2"/>
              </a:rPr>
              <a:t>sf</a:t>
            </a:r>
            <a:r>
              <a:rPr lang="ru-RU" sz="2000" u="sng" dirty="0">
                <a:hlinkClick r:id="rId2"/>
              </a:rPr>
              <a:t>_</a:t>
            </a:r>
            <a:r>
              <a:rPr lang="en-US" sz="2000" u="sng" dirty="0" smtClean="0">
                <a:hlinkClick r:id="rId2"/>
              </a:rPr>
              <a:t>link</a:t>
            </a:r>
            <a:endParaRPr lang="ru-RU" sz="2000" u="sng" dirty="0" smtClean="0"/>
          </a:p>
          <a:p>
            <a:pPr marL="0" lvl="1" algn="ctr" defTabSz="444500">
              <a:spcBef>
                <a:spcPct val="0"/>
              </a:spcBef>
              <a:spcAft>
                <a:spcPct val="15000"/>
              </a:spcAft>
            </a:pPr>
            <a:endParaRPr lang="ru-RU" sz="20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81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2C116A70B1AC4185FCA0D5E7163610" ma:contentTypeVersion="49" ma:contentTypeDescription="Создание документа." ma:contentTypeScope="" ma:versionID="53b6a570f67e2d2d037b670ae510e04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AWJJH2MPE6E2-836160000-3</_dlc_DocId>
    <_dlc_DocIdUrl xmlns="4a252ca3-5a62-4c1c-90a6-29f4710e47f8">
      <Url>http://edu-sps.koiro.local/BiblioLiga/_layouts/15/DocIdRedir.aspx?ID=AWJJH2MPE6E2-836160000-3</Url>
      <Description>AWJJH2MPE6E2-836160000-3</Description>
    </_dlc_DocIdUrl>
  </documentManagement>
</p:properties>
</file>

<file path=customXml/itemProps1.xml><?xml version="1.0" encoding="utf-8"?>
<ds:datastoreItem xmlns:ds="http://schemas.openxmlformats.org/officeDocument/2006/customXml" ds:itemID="{45434B8B-29EA-47BA-AEAA-CB4D427A964E}"/>
</file>

<file path=customXml/itemProps2.xml><?xml version="1.0" encoding="utf-8"?>
<ds:datastoreItem xmlns:ds="http://schemas.openxmlformats.org/officeDocument/2006/customXml" ds:itemID="{2E69A2A9-A563-4A00-A250-CEEA08C01AC0}"/>
</file>

<file path=customXml/itemProps3.xml><?xml version="1.0" encoding="utf-8"?>
<ds:datastoreItem xmlns:ds="http://schemas.openxmlformats.org/officeDocument/2006/customXml" ds:itemID="{4C748DE0-5992-482B-A1A6-70BB5E6B05A0}"/>
</file>

<file path=customXml/itemProps4.xml><?xml version="1.0" encoding="utf-8"?>
<ds:datastoreItem xmlns:ds="http://schemas.openxmlformats.org/officeDocument/2006/customXml" ds:itemID="{9B561A0B-B599-4516-A5D3-B499B39473C3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818</TotalTime>
  <Words>669</Words>
  <Application>Microsoft Office PowerPoint</Application>
  <PresentationFormat>Широкоэкранный</PresentationFormat>
  <Paragraphs>145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Times New Roman</vt:lpstr>
      <vt:lpstr>Wingdings</vt:lpstr>
      <vt:lpstr>коиро1</vt:lpstr>
      <vt:lpstr>Проект «Библиолига»</vt:lpstr>
      <vt:lpstr>Летние мероприятия в рамках муниципальных проектов</vt:lpstr>
      <vt:lpstr>Проект «Защитники Отечества в наших родословных»</vt:lpstr>
      <vt:lpstr>Проект «Защитники Отечества в наших родословных»</vt:lpstr>
      <vt:lpstr>Проект «Защитники Отечества в наших родословных»</vt:lpstr>
      <vt:lpstr> Заполнили календарь проведения мероприятий</vt:lpstr>
      <vt:lpstr>НЕ заполнили календарь проведения мероприятий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проектов естественнонаучного направления в школьных и публичных библиотеках</dc:title>
  <dc:creator>user</dc:creator>
  <cp:lastModifiedBy>User</cp:lastModifiedBy>
  <cp:revision>77</cp:revision>
  <dcterms:created xsi:type="dcterms:W3CDTF">2018-01-19T06:20:47Z</dcterms:created>
  <dcterms:modified xsi:type="dcterms:W3CDTF">2018-05-17T11:51:53Z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0x0101006C2C116A70B1AC4185FCA0D5E7163610</vt:lpwstr>
  </property>
  <property fmtid="{D5CDD505-2E9C-101B-9397-08002B2CF9AE}" pid="3" name="_dlc_DocIdItemGuid">
    <vt:lpwstr>7be44101-424f-4c77-ab0a-88643300bf9a</vt:lpwstr>
  </property>
</Properties>
</file>