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colors2.xml" ContentType="application/vnd.openxmlformats-officedocument.drawingml.diagramColors+xml"/>
  <Override PartName="/ppt/theme/theme2.xml" ContentType="application/vnd.openxmlformats-officedocument.them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quickStyle2.xml" ContentType="application/vnd.openxmlformats-officedocument.drawingml.diagramStyle+xml"/>
  <Override PartName="/ppt/diagrams/drawing4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diagrams/layout2.xml" ContentType="application/vnd.openxmlformats-officedocument.drawingml.diagramLayou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4"/>
  </p:notesMasterIdLst>
  <p:sldIdLst>
    <p:sldId id="256" r:id="rId2"/>
    <p:sldId id="257" r:id="rId3"/>
    <p:sldId id="263" r:id="rId4"/>
    <p:sldId id="288" r:id="rId5"/>
    <p:sldId id="258" r:id="rId6"/>
    <p:sldId id="259" r:id="rId7"/>
    <p:sldId id="290" r:id="rId8"/>
    <p:sldId id="292" r:id="rId9"/>
    <p:sldId id="300" r:id="rId10"/>
    <p:sldId id="301" r:id="rId11"/>
    <p:sldId id="302" r:id="rId12"/>
    <p:sldId id="303" r:id="rId13"/>
    <p:sldId id="293" r:id="rId14"/>
    <p:sldId id="296" r:id="rId15"/>
    <p:sldId id="297" r:id="rId16"/>
    <p:sldId id="298" r:id="rId17"/>
    <p:sldId id="294" r:id="rId18"/>
    <p:sldId id="295" r:id="rId19"/>
    <p:sldId id="260" r:id="rId20"/>
    <p:sldId id="261" r:id="rId21"/>
    <p:sldId id="299" r:id="rId22"/>
    <p:sldId id="291" r:id="rId23"/>
  </p:sldIdLst>
  <p:sldSz cx="12192000" cy="6858000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33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F92040-D07A-4A0A-B067-C610B7421C2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54E6140-23AF-457F-80CD-970519D3CA05}">
      <dgm:prSet phldrT="[Текст]" custT="1"/>
      <dgm:spPr/>
      <dgm:t>
        <a:bodyPr/>
        <a:lstStyle/>
        <a:p>
          <a:r>
            <a:rPr lang="ru-RU" sz="2800" b="1" u="sng" dirty="0" smtClean="0"/>
            <a:t>педагоги</a:t>
          </a:r>
        </a:p>
        <a:p>
          <a:r>
            <a:rPr lang="ru-RU" sz="2800" b="1" u="sng" dirty="0" smtClean="0"/>
            <a:t>обучающиеся</a:t>
          </a:r>
        </a:p>
        <a:p>
          <a:r>
            <a:rPr lang="ru-RU" sz="2800" b="1" u="sng" dirty="0" smtClean="0"/>
            <a:t>родители</a:t>
          </a:r>
          <a:endParaRPr lang="ru-RU" sz="2800" b="1" u="sng" dirty="0"/>
        </a:p>
      </dgm:t>
    </dgm:pt>
    <dgm:pt modelId="{A6099C2B-1936-475D-8AB5-103676BAEE0B}" type="parTrans" cxnId="{1F7BB9E8-3829-4F80-B5BC-D8244DDA017B}">
      <dgm:prSet/>
      <dgm:spPr/>
      <dgm:t>
        <a:bodyPr/>
        <a:lstStyle/>
        <a:p>
          <a:endParaRPr lang="ru-RU"/>
        </a:p>
      </dgm:t>
    </dgm:pt>
    <dgm:pt modelId="{D73EDA13-B6F8-43F2-9777-684A83B57636}" type="sibTrans" cxnId="{1F7BB9E8-3829-4F80-B5BC-D8244DDA017B}">
      <dgm:prSet/>
      <dgm:spPr/>
      <dgm:t>
        <a:bodyPr/>
        <a:lstStyle/>
        <a:p>
          <a:endParaRPr lang="ru-RU"/>
        </a:p>
      </dgm:t>
    </dgm:pt>
    <dgm:pt modelId="{977A4513-5267-4317-9F2D-6228F1D01A3D}">
      <dgm:prSet phldrT="[Текст]"/>
      <dgm:spPr/>
      <dgm:t>
        <a:bodyPr/>
        <a:lstStyle/>
        <a:p>
          <a:r>
            <a:rPr lang="ru-RU" dirty="0" smtClean="0"/>
            <a:t>Задания, учебно-исследовательская работа, теоретическая подготовка, сбор материала</a:t>
          </a:r>
          <a:endParaRPr lang="ru-RU" dirty="0"/>
        </a:p>
      </dgm:t>
    </dgm:pt>
    <dgm:pt modelId="{B2001B23-448D-48B2-A0B5-BF9EFC8FAB2D}" type="parTrans" cxnId="{65B74B3D-376E-4E84-A4CD-124A6CCAAEC7}">
      <dgm:prSet/>
      <dgm:spPr/>
      <dgm:t>
        <a:bodyPr/>
        <a:lstStyle/>
        <a:p>
          <a:endParaRPr lang="ru-RU"/>
        </a:p>
      </dgm:t>
    </dgm:pt>
    <dgm:pt modelId="{B3DE29DA-F393-480A-A2A9-DB6788EB339C}" type="sibTrans" cxnId="{65B74B3D-376E-4E84-A4CD-124A6CCAAEC7}">
      <dgm:prSet/>
      <dgm:spPr/>
      <dgm:t>
        <a:bodyPr/>
        <a:lstStyle/>
        <a:p>
          <a:endParaRPr lang="ru-RU"/>
        </a:p>
      </dgm:t>
    </dgm:pt>
    <dgm:pt modelId="{06457DD8-4D15-4935-B1B3-E6F85087EBC4}">
      <dgm:prSet phldrT="[Текст]" custT="1"/>
      <dgm:spPr/>
      <dgm:t>
        <a:bodyPr/>
        <a:lstStyle/>
        <a:p>
          <a:r>
            <a:rPr lang="ru-RU" sz="2800" b="1" dirty="0" smtClean="0"/>
            <a:t>Экскурсии, походы, туры и др.</a:t>
          </a:r>
          <a:endParaRPr lang="ru-RU" sz="2800" b="1" dirty="0"/>
        </a:p>
      </dgm:t>
    </dgm:pt>
    <dgm:pt modelId="{33F5D196-24C6-4449-8696-8BA004BABBFE}" type="parTrans" cxnId="{0B5787D8-58AB-434F-931D-09F341563836}">
      <dgm:prSet/>
      <dgm:spPr/>
      <dgm:t>
        <a:bodyPr/>
        <a:lstStyle/>
        <a:p>
          <a:endParaRPr lang="ru-RU"/>
        </a:p>
      </dgm:t>
    </dgm:pt>
    <dgm:pt modelId="{0BD35AEE-25DD-4BF3-B22F-D07786E870EE}" type="sibTrans" cxnId="{0B5787D8-58AB-434F-931D-09F341563836}">
      <dgm:prSet/>
      <dgm:spPr/>
      <dgm:t>
        <a:bodyPr/>
        <a:lstStyle/>
        <a:p>
          <a:endParaRPr lang="ru-RU"/>
        </a:p>
      </dgm:t>
    </dgm:pt>
    <dgm:pt modelId="{1F2B8EB7-42F1-49A6-B93D-406790522172}">
      <dgm:prSet phldrT="[Текст]"/>
      <dgm:spPr/>
      <dgm:t>
        <a:bodyPr/>
        <a:lstStyle/>
        <a:p>
          <a:r>
            <a:rPr lang="ru-RU" dirty="0" smtClean="0"/>
            <a:t>Результат –тест, выступление сочинение, фоторепортаж</a:t>
          </a:r>
          <a:endParaRPr lang="ru-RU" dirty="0"/>
        </a:p>
      </dgm:t>
    </dgm:pt>
    <dgm:pt modelId="{F9C291F2-5B65-4AF7-AB40-2AB030EACC24}" type="parTrans" cxnId="{4AE287E1-8362-4D13-B59D-FC7B37DA28BB}">
      <dgm:prSet/>
      <dgm:spPr/>
      <dgm:t>
        <a:bodyPr/>
        <a:lstStyle/>
        <a:p>
          <a:endParaRPr lang="ru-RU"/>
        </a:p>
      </dgm:t>
    </dgm:pt>
    <dgm:pt modelId="{D7BD2004-4C60-4A17-BB03-0287138216BC}" type="sibTrans" cxnId="{4AE287E1-8362-4D13-B59D-FC7B37DA28BB}">
      <dgm:prSet/>
      <dgm:spPr/>
      <dgm:t>
        <a:bodyPr/>
        <a:lstStyle/>
        <a:p>
          <a:endParaRPr lang="ru-RU"/>
        </a:p>
      </dgm:t>
    </dgm:pt>
    <dgm:pt modelId="{51CCDD68-A29E-4708-BDCD-DCE5D01B3D6F}" type="pres">
      <dgm:prSet presAssocID="{36F92040-D07A-4A0A-B067-C610B7421C2C}" presName="CompostProcess" presStyleCnt="0">
        <dgm:presLayoutVars>
          <dgm:dir/>
          <dgm:resizeHandles val="exact"/>
        </dgm:presLayoutVars>
      </dgm:prSet>
      <dgm:spPr/>
    </dgm:pt>
    <dgm:pt modelId="{01236E5C-0795-4180-A0A4-893185188FEC}" type="pres">
      <dgm:prSet presAssocID="{36F92040-D07A-4A0A-B067-C610B7421C2C}" presName="arrow" presStyleLbl="bgShp" presStyleIdx="0" presStyleCnt="1"/>
      <dgm:spPr/>
    </dgm:pt>
    <dgm:pt modelId="{210CA490-4102-4AFA-831D-ADEFECAD1DA6}" type="pres">
      <dgm:prSet presAssocID="{36F92040-D07A-4A0A-B067-C610B7421C2C}" presName="linearProcess" presStyleCnt="0"/>
      <dgm:spPr/>
    </dgm:pt>
    <dgm:pt modelId="{7E10F105-FCCE-47DE-BCBD-F58DF9DE9CC1}" type="pres">
      <dgm:prSet presAssocID="{254E6140-23AF-457F-80CD-970519D3CA05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3FA9DA-9755-4D5B-9F0B-92358BD34C65}" type="pres">
      <dgm:prSet presAssocID="{D73EDA13-B6F8-43F2-9777-684A83B57636}" presName="sibTrans" presStyleCnt="0"/>
      <dgm:spPr/>
    </dgm:pt>
    <dgm:pt modelId="{C90E61D9-87D3-4A54-9B79-569E42A67058}" type="pres">
      <dgm:prSet presAssocID="{977A4513-5267-4317-9F2D-6228F1D01A3D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D2B1E5-BB15-43AA-BAC4-86D5A75ACA5C}" type="pres">
      <dgm:prSet presAssocID="{B3DE29DA-F393-480A-A2A9-DB6788EB339C}" presName="sibTrans" presStyleCnt="0"/>
      <dgm:spPr/>
    </dgm:pt>
    <dgm:pt modelId="{DDD176DD-F750-4177-9E77-EFFAB39FF9BA}" type="pres">
      <dgm:prSet presAssocID="{06457DD8-4D15-4935-B1B3-E6F85087EBC4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AEC4B-D49A-4C08-8AA6-907B095B672B}" type="pres">
      <dgm:prSet presAssocID="{0BD35AEE-25DD-4BF3-B22F-D07786E870EE}" presName="sibTrans" presStyleCnt="0"/>
      <dgm:spPr/>
    </dgm:pt>
    <dgm:pt modelId="{41DE948D-6B07-4578-B430-0C74F72C869C}" type="pres">
      <dgm:prSet presAssocID="{1F2B8EB7-42F1-49A6-B93D-406790522172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4D333D-6584-47ED-86F6-6ED8C9A51D7D}" type="presOf" srcId="{36F92040-D07A-4A0A-B067-C610B7421C2C}" destId="{51CCDD68-A29E-4708-BDCD-DCE5D01B3D6F}" srcOrd="0" destOrd="0" presId="urn:microsoft.com/office/officeart/2005/8/layout/hProcess9"/>
    <dgm:cxn modelId="{4AE287E1-8362-4D13-B59D-FC7B37DA28BB}" srcId="{36F92040-D07A-4A0A-B067-C610B7421C2C}" destId="{1F2B8EB7-42F1-49A6-B93D-406790522172}" srcOrd="3" destOrd="0" parTransId="{F9C291F2-5B65-4AF7-AB40-2AB030EACC24}" sibTransId="{D7BD2004-4C60-4A17-BB03-0287138216BC}"/>
    <dgm:cxn modelId="{FDAD17A7-3AB0-47D7-AA6A-5F5BEB7227F8}" type="presOf" srcId="{977A4513-5267-4317-9F2D-6228F1D01A3D}" destId="{C90E61D9-87D3-4A54-9B79-569E42A67058}" srcOrd="0" destOrd="0" presId="urn:microsoft.com/office/officeart/2005/8/layout/hProcess9"/>
    <dgm:cxn modelId="{E9C9B13B-02B4-4FCA-B153-AE1B4D8CDF20}" type="presOf" srcId="{254E6140-23AF-457F-80CD-970519D3CA05}" destId="{7E10F105-FCCE-47DE-BCBD-F58DF9DE9CC1}" srcOrd="0" destOrd="0" presId="urn:microsoft.com/office/officeart/2005/8/layout/hProcess9"/>
    <dgm:cxn modelId="{1F7BB9E8-3829-4F80-B5BC-D8244DDA017B}" srcId="{36F92040-D07A-4A0A-B067-C610B7421C2C}" destId="{254E6140-23AF-457F-80CD-970519D3CA05}" srcOrd="0" destOrd="0" parTransId="{A6099C2B-1936-475D-8AB5-103676BAEE0B}" sibTransId="{D73EDA13-B6F8-43F2-9777-684A83B57636}"/>
    <dgm:cxn modelId="{494ADE4E-E92A-4AE6-9D72-B335C0833010}" type="presOf" srcId="{06457DD8-4D15-4935-B1B3-E6F85087EBC4}" destId="{DDD176DD-F750-4177-9E77-EFFAB39FF9BA}" srcOrd="0" destOrd="0" presId="urn:microsoft.com/office/officeart/2005/8/layout/hProcess9"/>
    <dgm:cxn modelId="{65B74B3D-376E-4E84-A4CD-124A6CCAAEC7}" srcId="{36F92040-D07A-4A0A-B067-C610B7421C2C}" destId="{977A4513-5267-4317-9F2D-6228F1D01A3D}" srcOrd="1" destOrd="0" parTransId="{B2001B23-448D-48B2-A0B5-BF9EFC8FAB2D}" sibTransId="{B3DE29DA-F393-480A-A2A9-DB6788EB339C}"/>
    <dgm:cxn modelId="{0B5787D8-58AB-434F-931D-09F341563836}" srcId="{36F92040-D07A-4A0A-B067-C610B7421C2C}" destId="{06457DD8-4D15-4935-B1B3-E6F85087EBC4}" srcOrd="2" destOrd="0" parTransId="{33F5D196-24C6-4449-8696-8BA004BABBFE}" sibTransId="{0BD35AEE-25DD-4BF3-B22F-D07786E870EE}"/>
    <dgm:cxn modelId="{9ACD8194-034C-4FE4-8BC3-9BF98506F662}" type="presOf" srcId="{1F2B8EB7-42F1-49A6-B93D-406790522172}" destId="{41DE948D-6B07-4578-B430-0C74F72C869C}" srcOrd="0" destOrd="0" presId="urn:microsoft.com/office/officeart/2005/8/layout/hProcess9"/>
    <dgm:cxn modelId="{A925519B-8318-4D04-8EFF-36A74562DC92}" type="presParOf" srcId="{51CCDD68-A29E-4708-BDCD-DCE5D01B3D6F}" destId="{01236E5C-0795-4180-A0A4-893185188FEC}" srcOrd="0" destOrd="0" presId="urn:microsoft.com/office/officeart/2005/8/layout/hProcess9"/>
    <dgm:cxn modelId="{693AACF3-7145-4818-9FAE-5E956D400D55}" type="presParOf" srcId="{51CCDD68-A29E-4708-BDCD-DCE5D01B3D6F}" destId="{210CA490-4102-4AFA-831D-ADEFECAD1DA6}" srcOrd="1" destOrd="0" presId="urn:microsoft.com/office/officeart/2005/8/layout/hProcess9"/>
    <dgm:cxn modelId="{94403531-8F63-4751-9E0A-3E1B771797DD}" type="presParOf" srcId="{210CA490-4102-4AFA-831D-ADEFECAD1DA6}" destId="{7E10F105-FCCE-47DE-BCBD-F58DF9DE9CC1}" srcOrd="0" destOrd="0" presId="urn:microsoft.com/office/officeart/2005/8/layout/hProcess9"/>
    <dgm:cxn modelId="{C29C4EED-1E57-4ED8-88BC-CF0B2AF66BB7}" type="presParOf" srcId="{210CA490-4102-4AFA-831D-ADEFECAD1DA6}" destId="{5B3FA9DA-9755-4D5B-9F0B-92358BD34C65}" srcOrd="1" destOrd="0" presId="urn:microsoft.com/office/officeart/2005/8/layout/hProcess9"/>
    <dgm:cxn modelId="{334992E6-29E3-4154-B413-65FA5886D46C}" type="presParOf" srcId="{210CA490-4102-4AFA-831D-ADEFECAD1DA6}" destId="{C90E61D9-87D3-4A54-9B79-569E42A67058}" srcOrd="2" destOrd="0" presId="urn:microsoft.com/office/officeart/2005/8/layout/hProcess9"/>
    <dgm:cxn modelId="{A8C26192-9E79-4048-AB58-95B5B12DDA64}" type="presParOf" srcId="{210CA490-4102-4AFA-831D-ADEFECAD1DA6}" destId="{36D2B1E5-BB15-43AA-BAC4-86D5A75ACA5C}" srcOrd="3" destOrd="0" presId="urn:microsoft.com/office/officeart/2005/8/layout/hProcess9"/>
    <dgm:cxn modelId="{9A019D4D-E564-48A2-BD78-B882D7409BF6}" type="presParOf" srcId="{210CA490-4102-4AFA-831D-ADEFECAD1DA6}" destId="{DDD176DD-F750-4177-9E77-EFFAB39FF9BA}" srcOrd="4" destOrd="0" presId="urn:microsoft.com/office/officeart/2005/8/layout/hProcess9"/>
    <dgm:cxn modelId="{F6BD8B76-F8AB-40CC-90A5-826FE7FAA39C}" type="presParOf" srcId="{210CA490-4102-4AFA-831D-ADEFECAD1DA6}" destId="{BA5AEC4B-D49A-4C08-8AA6-907B095B672B}" srcOrd="5" destOrd="0" presId="urn:microsoft.com/office/officeart/2005/8/layout/hProcess9"/>
    <dgm:cxn modelId="{56355BFD-6F8D-408E-A7D5-D5DA749C698A}" type="presParOf" srcId="{210CA490-4102-4AFA-831D-ADEFECAD1DA6}" destId="{41DE948D-6B07-4578-B430-0C74F72C869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1FE273-9F51-406A-B538-D43F87A3ADD6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35F91513-841B-4E73-B66F-897CDB286616}">
      <dgm:prSet phldrT="[Текст]"/>
      <dgm:spPr/>
      <dgm:t>
        <a:bodyPr/>
        <a:lstStyle/>
        <a:p>
          <a:pPr algn="r"/>
          <a:r>
            <a:rPr lang="ru-RU" b="1" dirty="0" smtClean="0"/>
            <a:t>Экспедиция</a:t>
          </a:r>
          <a:endParaRPr lang="ru-RU" b="1" dirty="0"/>
        </a:p>
      </dgm:t>
    </dgm:pt>
    <dgm:pt modelId="{1F1EDEC8-613E-4714-9FD6-4D23933F70C6}" type="parTrans" cxnId="{96377E85-914E-4ACE-BAFC-05FCBF4D3403}">
      <dgm:prSet/>
      <dgm:spPr/>
      <dgm:t>
        <a:bodyPr/>
        <a:lstStyle/>
        <a:p>
          <a:endParaRPr lang="ru-RU"/>
        </a:p>
      </dgm:t>
    </dgm:pt>
    <dgm:pt modelId="{7FBADBB9-09AA-44BF-A984-898F0251A87F}" type="sibTrans" cxnId="{96377E85-914E-4ACE-BAFC-05FCBF4D3403}">
      <dgm:prSet/>
      <dgm:spPr/>
      <dgm:t>
        <a:bodyPr/>
        <a:lstStyle/>
        <a:p>
          <a:endParaRPr lang="ru-RU"/>
        </a:p>
      </dgm:t>
    </dgm:pt>
    <dgm:pt modelId="{62AF0A74-8E84-4210-9F73-DF380C22479A}">
      <dgm:prSet phldrT="[Текст]"/>
      <dgm:spPr/>
      <dgm:t>
        <a:bodyPr/>
        <a:lstStyle/>
        <a:p>
          <a:pPr algn="r"/>
          <a:r>
            <a:rPr lang="ru-RU" b="1" dirty="0" smtClean="0"/>
            <a:t>Образовательный </a:t>
          </a:r>
        </a:p>
        <a:p>
          <a:pPr algn="r"/>
          <a:r>
            <a:rPr lang="ru-RU" b="1" dirty="0" err="1" smtClean="0"/>
            <a:t>квест</a:t>
          </a:r>
          <a:endParaRPr lang="ru-RU" b="1" dirty="0"/>
        </a:p>
      </dgm:t>
    </dgm:pt>
    <dgm:pt modelId="{1F5301EE-B6BC-4A90-9255-79732FC037C2}" type="parTrans" cxnId="{3E57D9F3-AE77-4263-BBD5-242600720066}">
      <dgm:prSet/>
      <dgm:spPr/>
      <dgm:t>
        <a:bodyPr/>
        <a:lstStyle/>
        <a:p>
          <a:endParaRPr lang="ru-RU"/>
        </a:p>
      </dgm:t>
    </dgm:pt>
    <dgm:pt modelId="{82BB4212-4B81-41BB-BF5C-FB4906403E94}" type="sibTrans" cxnId="{3E57D9F3-AE77-4263-BBD5-242600720066}">
      <dgm:prSet/>
      <dgm:spPr/>
      <dgm:t>
        <a:bodyPr/>
        <a:lstStyle/>
        <a:p>
          <a:endParaRPr lang="ru-RU"/>
        </a:p>
      </dgm:t>
    </dgm:pt>
    <dgm:pt modelId="{DA9D17E1-52EF-4D54-ACA7-D4EE3B908C04}">
      <dgm:prSet phldrT="[Текст]"/>
      <dgm:spPr/>
      <dgm:t>
        <a:bodyPr/>
        <a:lstStyle/>
        <a:p>
          <a:pPr algn="r"/>
          <a:r>
            <a:rPr lang="ru-RU" b="1" dirty="0" smtClean="0"/>
            <a:t>Учебная </a:t>
          </a:r>
        </a:p>
        <a:p>
          <a:pPr algn="r"/>
          <a:r>
            <a:rPr lang="ru-RU" b="1" dirty="0" smtClean="0"/>
            <a:t>экскурсия</a:t>
          </a:r>
          <a:endParaRPr lang="ru-RU" b="1" dirty="0"/>
        </a:p>
      </dgm:t>
    </dgm:pt>
    <dgm:pt modelId="{0D1BEF15-38A7-4E67-9A29-58CDDB4C062C}" type="parTrans" cxnId="{0E86E28C-0DD8-4268-A202-A427A0522F59}">
      <dgm:prSet/>
      <dgm:spPr/>
      <dgm:t>
        <a:bodyPr/>
        <a:lstStyle/>
        <a:p>
          <a:endParaRPr lang="ru-RU"/>
        </a:p>
      </dgm:t>
    </dgm:pt>
    <dgm:pt modelId="{2FC75A38-7A67-4FEB-8C01-C87430A4468A}" type="sibTrans" cxnId="{0E86E28C-0DD8-4268-A202-A427A0522F59}">
      <dgm:prSet/>
      <dgm:spPr/>
      <dgm:t>
        <a:bodyPr/>
        <a:lstStyle/>
        <a:p>
          <a:endParaRPr lang="ru-RU"/>
        </a:p>
      </dgm:t>
    </dgm:pt>
    <dgm:pt modelId="{9709971E-7414-4245-90B9-514769B516EE}">
      <dgm:prSet phldrT="[Текст]"/>
      <dgm:spPr/>
      <dgm:t>
        <a:bodyPr/>
        <a:lstStyle/>
        <a:p>
          <a:pPr algn="r"/>
          <a:r>
            <a:rPr lang="ru-RU" b="1" dirty="0" smtClean="0"/>
            <a:t>Учебный </a:t>
          </a:r>
        </a:p>
        <a:p>
          <a:pPr algn="r"/>
          <a:r>
            <a:rPr lang="ru-RU" b="1" dirty="0" smtClean="0"/>
            <a:t>проект</a:t>
          </a:r>
          <a:endParaRPr lang="ru-RU" b="1" dirty="0"/>
        </a:p>
      </dgm:t>
    </dgm:pt>
    <dgm:pt modelId="{B1B975C5-0BF7-49E1-9784-10C7C4AC6BE2}" type="parTrans" cxnId="{7513939A-F802-49E0-9229-A58DCB0E01AA}">
      <dgm:prSet/>
      <dgm:spPr/>
      <dgm:t>
        <a:bodyPr/>
        <a:lstStyle/>
        <a:p>
          <a:endParaRPr lang="ru-RU"/>
        </a:p>
      </dgm:t>
    </dgm:pt>
    <dgm:pt modelId="{0DF63147-2DE5-4D40-B5E7-673567525872}" type="sibTrans" cxnId="{7513939A-F802-49E0-9229-A58DCB0E01AA}">
      <dgm:prSet/>
      <dgm:spPr/>
      <dgm:t>
        <a:bodyPr/>
        <a:lstStyle/>
        <a:p>
          <a:endParaRPr lang="ru-RU"/>
        </a:p>
      </dgm:t>
    </dgm:pt>
    <dgm:pt modelId="{2DF17B9B-4C17-423D-8082-C564C702B062}" type="pres">
      <dgm:prSet presAssocID="{051FE273-9F51-406A-B538-D43F87A3ADD6}" presName="compositeShape" presStyleCnt="0">
        <dgm:presLayoutVars>
          <dgm:dir/>
          <dgm:resizeHandles/>
        </dgm:presLayoutVars>
      </dgm:prSet>
      <dgm:spPr/>
    </dgm:pt>
    <dgm:pt modelId="{F31FF318-C169-4403-A8FD-0077575CB780}" type="pres">
      <dgm:prSet presAssocID="{051FE273-9F51-406A-B538-D43F87A3ADD6}" presName="pyramid" presStyleLbl="node1" presStyleIdx="0" presStyleCnt="1" custScaleX="109252" custLinFactNeighborX="7500" custLinFactNeighborY="-3937"/>
      <dgm:spPr/>
    </dgm:pt>
    <dgm:pt modelId="{34CE4AC2-F4DB-4B6A-B4E7-084C34BE9218}" type="pres">
      <dgm:prSet presAssocID="{051FE273-9F51-406A-B538-D43F87A3ADD6}" presName="theList" presStyleCnt="0"/>
      <dgm:spPr/>
    </dgm:pt>
    <dgm:pt modelId="{D1909C7E-5813-41EA-A712-7741402F138F}" type="pres">
      <dgm:prSet presAssocID="{35F91513-841B-4E73-B66F-897CDB286616}" presName="aNode" presStyleLbl="fgAcc1" presStyleIdx="0" presStyleCnt="4" custLinFactY="4860" custLinFactNeighborX="-473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7CFE06-4839-4F71-B02F-A0A180AE9F5F}" type="pres">
      <dgm:prSet presAssocID="{35F91513-841B-4E73-B66F-897CDB286616}" presName="aSpace" presStyleCnt="0"/>
      <dgm:spPr/>
    </dgm:pt>
    <dgm:pt modelId="{8FB575F6-8D57-4BED-817A-DE1E50C9404E}" type="pres">
      <dgm:prSet presAssocID="{9709971E-7414-4245-90B9-514769B516EE}" presName="aNode" presStyleLbl="fgAcc1" presStyleIdx="1" presStyleCnt="4" custLinFactY="15156" custLinFactNeighborX="-412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BF98E-B49B-407A-AB4D-F7FEC34F5121}" type="pres">
      <dgm:prSet presAssocID="{9709971E-7414-4245-90B9-514769B516EE}" presName="aSpace" presStyleCnt="0"/>
      <dgm:spPr/>
    </dgm:pt>
    <dgm:pt modelId="{88AB317E-2E86-4428-AEE7-4B4BAB09AF37}" type="pres">
      <dgm:prSet presAssocID="{62AF0A74-8E84-4210-9F73-DF380C22479A}" presName="aNode" presStyleLbl="fgAcc1" presStyleIdx="2" presStyleCnt="4" custLinFactY="24673" custLinFactNeighborX="-412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C82F81-240D-4394-818A-E1F30805DD29}" type="pres">
      <dgm:prSet presAssocID="{62AF0A74-8E84-4210-9F73-DF380C22479A}" presName="aSpace" presStyleCnt="0"/>
      <dgm:spPr/>
    </dgm:pt>
    <dgm:pt modelId="{9A2F6827-3F5B-4B4E-93EA-65ED98398929}" type="pres">
      <dgm:prSet presAssocID="{DA9D17E1-52EF-4D54-ACA7-D4EE3B908C04}" presName="aNode" presStyleLbl="fgAcc1" presStyleIdx="3" presStyleCnt="4" custLinFactY="38444" custLinFactNeighborX="-412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58542F-1BE2-400B-86C9-2F7DE3F1ECD3}" type="pres">
      <dgm:prSet presAssocID="{DA9D17E1-52EF-4D54-ACA7-D4EE3B908C04}" presName="aSpace" presStyleCnt="0"/>
      <dgm:spPr/>
    </dgm:pt>
  </dgm:ptLst>
  <dgm:cxnLst>
    <dgm:cxn modelId="{7513939A-F802-49E0-9229-A58DCB0E01AA}" srcId="{051FE273-9F51-406A-B538-D43F87A3ADD6}" destId="{9709971E-7414-4245-90B9-514769B516EE}" srcOrd="1" destOrd="0" parTransId="{B1B975C5-0BF7-49E1-9784-10C7C4AC6BE2}" sibTransId="{0DF63147-2DE5-4D40-B5E7-673567525872}"/>
    <dgm:cxn modelId="{575F12B5-B2DB-4438-BD97-1B6E59A1DC67}" type="presOf" srcId="{62AF0A74-8E84-4210-9F73-DF380C22479A}" destId="{88AB317E-2E86-4428-AEE7-4B4BAB09AF37}" srcOrd="0" destOrd="0" presId="urn:microsoft.com/office/officeart/2005/8/layout/pyramid2"/>
    <dgm:cxn modelId="{0E86E28C-0DD8-4268-A202-A427A0522F59}" srcId="{051FE273-9F51-406A-B538-D43F87A3ADD6}" destId="{DA9D17E1-52EF-4D54-ACA7-D4EE3B908C04}" srcOrd="3" destOrd="0" parTransId="{0D1BEF15-38A7-4E67-9A29-58CDDB4C062C}" sibTransId="{2FC75A38-7A67-4FEB-8C01-C87430A4468A}"/>
    <dgm:cxn modelId="{32039671-B0EB-4D9E-B504-9C39982EE150}" type="presOf" srcId="{9709971E-7414-4245-90B9-514769B516EE}" destId="{8FB575F6-8D57-4BED-817A-DE1E50C9404E}" srcOrd="0" destOrd="0" presId="urn:microsoft.com/office/officeart/2005/8/layout/pyramid2"/>
    <dgm:cxn modelId="{C67C66D3-C192-4DA9-AAF9-F4BB94F98383}" type="presOf" srcId="{35F91513-841B-4E73-B66F-897CDB286616}" destId="{D1909C7E-5813-41EA-A712-7741402F138F}" srcOrd="0" destOrd="0" presId="urn:microsoft.com/office/officeart/2005/8/layout/pyramid2"/>
    <dgm:cxn modelId="{51AEE96F-B159-4B64-B913-F0FC22974F89}" type="presOf" srcId="{051FE273-9F51-406A-B538-D43F87A3ADD6}" destId="{2DF17B9B-4C17-423D-8082-C564C702B062}" srcOrd="0" destOrd="0" presId="urn:microsoft.com/office/officeart/2005/8/layout/pyramid2"/>
    <dgm:cxn modelId="{96377E85-914E-4ACE-BAFC-05FCBF4D3403}" srcId="{051FE273-9F51-406A-B538-D43F87A3ADD6}" destId="{35F91513-841B-4E73-B66F-897CDB286616}" srcOrd="0" destOrd="0" parTransId="{1F1EDEC8-613E-4714-9FD6-4D23933F70C6}" sibTransId="{7FBADBB9-09AA-44BF-A984-898F0251A87F}"/>
    <dgm:cxn modelId="{3E57D9F3-AE77-4263-BBD5-242600720066}" srcId="{051FE273-9F51-406A-B538-D43F87A3ADD6}" destId="{62AF0A74-8E84-4210-9F73-DF380C22479A}" srcOrd="2" destOrd="0" parTransId="{1F5301EE-B6BC-4A90-9255-79732FC037C2}" sibTransId="{82BB4212-4B81-41BB-BF5C-FB4906403E94}"/>
    <dgm:cxn modelId="{D7D7FA40-F164-4FFD-B31F-ED347952E064}" type="presOf" srcId="{DA9D17E1-52EF-4D54-ACA7-D4EE3B908C04}" destId="{9A2F6827-3F5B-4B4E-93EA-65ED98398929}" srcOrd="0" destOrd="0" presId="urn:microsoft.com/office/officeart/2005/8/layout/pyramid2"/>
    <dgm:cxn modelId="{B40CC0FA-5E30-4806-9096-AD5CF2F3CB62}" type="presParOf" srcId="{2DF17B9B-4C17-423D-8082-C564C702B062}" destId="{F31FF318-C169-4403-A8FD-0077575CB780}" srcOrd="0" destOrd="0" presId="urn:microsoft.com/office/officeart/2005/8/layout/pyramid2"/>
    <dgm:cxn modelId="{042091A7-B331-4436-AF46-4546ACA8B19F}" type="presParOf" srcId="{2DF17B9B-4C17-423D-8082-C564C702B062}" destId="{34CE4AC2-F4DB-4B6A-B4E7-084C34BE9218}" srcOrd="1" destOrd="0" presId="urn:microsoft.com/office/officeart/2005/8/layout/pyramid2"/>
    <dgm:cxn modelId="{C50AD356-D55F-4459-83ED-B5D45E5C93AF}" type="presParOf" srcId="{34CE4AC2-F4DB-4B6A-B4E7-084C34BE9218}" destId="{D1909C7E-5813-41EA-A712-7741402F138F}" srcOrd="0" destOrd="0" presId="urn:microsoft.com/office/officeart/2005/8/layout/pyramid2"/>
    <dgm:cxn modelId="{FB30BDF8-A13D-4214-9F85-51537D9761E8}" type="presParOf" srcId="{34CE4AC2-F4DB-4B6A-B4E7-084C34BE9218}" destId="{FC7CFE06-4839-4F71-B02F-A0A180AE9F5F}" srcOrd="1" destOrd="0" presId="urn:microsoft.com/office/officeart/2005/8/layout/pyramid2"/>
    <dgm:cxn modelId="{D06545F0-3C30-4A1F-8106-DD5995D56DC4}" type="presParOf" srcId="{34CE4AC2-F4DB-4B6A-B4E7-084C34BE9218}" destId="{8FB575F6-8D57-4BED-817A-DE1E50C9404E}" srcOrd="2" destOrd="0" presId="urn:microsoft.com/office/officeart/2005/8/layout/pyramid2"/>
    <dgm:cxn modelId="{59129789-A907-45A0-8B45-F71785B7B64C}" type="presParOf" srcId="{34CE4AC2-F4DB-4B6A-B4E7-084C34BE9218}" destId="{A2EBF98E-B49B-407A-AB4D-F7FEC34F5121}" srcOrd="3" destOrd="0" presId="urn:microsoft.com/office/officeart/2005/8/layout/pyramid2"/>
    <dgm:cxn modelId="{140F5F6A-82AB-4D5E-88B4-ECCC623D964A}" type="presParOf" srcId="{34CE4AC2-F4DB-4B6A-B4E7-084C34BE9218}" destId="{88AB317E-2E86-4428-AEE7-4B4BAB09AF37}" srcOrd="4" destOrd="0" presId="urn:microsoft.com/office/officeart/2005/8/layout/pyramid2"/>
    <dgm:cxn modelId="{A8F76E3C-33CB-4880-B758-756A3B9D275F}" type="presParOf" srcId="{34CE4AC2-F4DB-4B6A-B4E7-084C34BE9218}" destId="{46C82F81-240D-4394-818A-E1F30805DD29}" srcOrd="5" destOrd="0" presId="urn:microsoft.com/office/officeart/2005/8/layout/pyramid2"/>
    <dgm:cxn modelId="{C3E1DF6B-EB1E-41B7-9002-5DDFE9DB96D1}" type="presParOf" srcId="{34CE4AC2-F4DB-4B6A-B4E7-084C34BE9218}" destId="{9A2F6827-3F5B-4B4E-93EA-65ED98398929}" srcOrd="6" destOrd="0" presId="urn:microsoft.com/office/officeart/2005/8/layout/pyramid2"/>
    <dgm:cxn modelId="{9B7AF9FC-E249-459E-991B-6A79CD32EF13}" type="presParOf" srcId="{34CE4AC2-F4DB-4B6A-B4E7-084C34BE9218}" destId="{6B58542F-1BE2-400B-86C9-2F7DE3F1ECD3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164CFD-4D24-40EC-AD23-9BA1ECCCC6F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53D73B-E91A-4EA0-800E-0AE6457154E0}">
      <dgm:prSet phldrT="[Текст]" custT="1"/>
      <dgm:spPr/>
      <dgm:t>
        <a:bodyPr/>
        <a:lstStyle/>
        <a:p>
          <a:r>
            <a:rPr lang="ru-RU" sz="2400" dirty="0" smtClean="0"/>
            <a:t>Обучающиеся</a:t>
          </a:r>
        </a:p>
        <a:p>
          <a:r>
            <a:rPr lang="ru-RU" sz="2400" dirty="0" smtClean="0"/>
            <a:t>Педагоги</a:t>
          </a:r>
        </a:p>
      </dgm:t>
    </dgm:pt>
    <dgm:pt modelId="{C1F37D9E-FE36-4490-B0F6-7A12420EE5B8}" type="parTrans" cxnId="{411601B7-C315-4B50-931B-40DDD9BD16C3}">
      <dgm:prSet/>
      <dgm:spPr/>
      <dgm:t>
        <a:bodyPr/>
        <a:lstStyle/>
        <a:p>
          <a:endParaRPr lang="ru-RU"/>
        </a:p>
      </dgm:t>
    </dgm:pt>
    <dgm:pt modelId="{C51CEB36-AC71-4870-8473-57678328A2B4}" type="sibTrans" cxnId="{411601B7-C315-4B50-931B-40DDD9BD16C3}">
      <dgm:prSet/>
      <dgm:spPr/>
      <dgm:t>
        <a:bodyPr/>
        <a:lstStyle/>
        <a:p>
          <a:endParaRPr lang="ru-RU"/>
        </a:p>
      </dgm:t>
    </dgm:pt>
    <dgm:pt modelId="{71D1A54C-CD3A-4CFA-88D5-9B4F42186781}">
      <dgm:prSet phldrT="[Текст]" custT="1"/>
      <dgm:spPr/>
      <dgm:t>
        <a:bodyPr/>
        <a:lstStyle/>
        <a:p>
          <a:r>
            <a:rPr lang="ru-RU" sz="2400" dirty="0" smtClean="0"/>
            <a:t>Летние школы, лагеря</a:t>
          </a:r>
          <a:endParaRPr lang="ru-RU" sz="2400" dirty="0"/>
        </a:p>
      </dgm:t>
    </dgm:pt>
    <dgm:pt modelId="{CEFD8495-32F5-4096-A3A3-BAEDA585335A}" type="parTrans" cxnId="{6B70E875-5568-48E2-830A-25D40D09A470}">
      <dgm:prSet/>
      <dgm:spPr/>
      <dgm:t>
        <a:bodyPr/>
        <a:lstStyle/>
        <a:p>
          <a:endParaRPr lang="ru-RU"/>
        </a:p>
      </dgm:t>
    </dgm:pt>
    <dgm:pt modelId="{1F14F834-9FE8-40DB-A31B-E25FCDCC709B}" type="sibTrans" cxnId="{6B70E875-5568-48E2-830A-25D40D09A470}">
      <dgm:prSet/>
      <dgm:spPr/>
      <dgm:t>
        <a:bodyPr/>
        <a:lstStyle/>
        <a:p>
          <a:endParaRPr lang="ru-RU"/>
        </a:p>
      </dgm:t>
    </dgm:pt>
    <dgm:pt modelId="{1260FBAA-FF07-4C94-9AA5-9C61B2C2BB05}">
      <dgm:prSet phldrT="[Текст]" custT="1"/>
      <dgm:spPr/>
      <dgm:t>
        <a:bodyPr/>
        <a:lstStyle/>
        <a:p>
          <a:r>
            <a:rPr lang="ru-RU" sz="2800" dirty="0" smtClean="0"/>
            <a:t>Зимние школы</a:t>
          </a:r>
          <a:endParaRPr lang="ru-RU" sz="2800" dirty="0"/>
        </a:p>
      </dgm:t>
    </dgm:pt>
    <dgm:pt modelId="{78DFF042-F9DD-4CA8-A47F-28A45F2623C8}" type="parTrans" cxnId="{D0291CCB-481A-4527-BAC1-BC2C76AD79D8}">
      <dgm:prSet/>
      <dgm:spPr/>
      <dgm:t>
        <a:bodyPr/>
        <a:lstStyle/>
        <a:p>
          <a:endParaRPr lang="ru-RU"/>
        </a:p>
      </dgm:t>
    </dgm:pt>
    <dgm:pt modelId="{F1A9699A-37CB-4C92-B77E-73434B80848B}" type="sibTrans" cxnId="{D0291CCB-481A-4527-BAC1-BC2C76AD79D8}">
      <dgm:prSet/>
      <dgm:spPr/>
      <dgm:t>
        <a:bodyPr/>
        <a:lstStyle/>
        <a:p>
          <a:endParaRPr lang="ru-RU"/>
        </a:p>
      </dgm:t>
    </dgm:pt>
    <dgm:pt modelId="{2621B8DD-0D2B-4D60-B51F-999E9D58A7F2}">
      <dgm:prSet phldrT="[Текст]" phldr="1"/>
      <dgm:spPr/>
      <dgm:t>
        <a:bodyPr/>
        <a:lstStyle/>
        <a:p>
          <a:endParaRPr lang="ru-RU" dirty="0"/>
        </a:p>
      </dgm:t>
    </dgm:pt>
    <dgm:pt modelId="{133B3C59-478D-49DD-B2A3-BAF62E8D46A8}" type="parTrans" cxnId="{D17B6703-C3CE-4272-BF3D-F55852DC3769}">
      <dgm:prSet/>
      <dgm:spPr/>
      <dgm:t>
        <a:bodyPr/>
        <a:lstStyle/>
        <a:p>
          <a:endParaRPr lang="ru-RU"/>
        </a:p>
      </dgm:t>
    </dgm:pt>
    <dgm:pt modelId="{EE4474C3-3552-4E38-B85A-C8183B32516B}" type="sibTrans" cxnId="{D17B6703-C3CE-4272-BF3D-F55852DC3769}">
      <dgm:prSet/>
      <dgm:spPr/>
      <dgm:t>
        <a:bodyPr/>
        <a:lstStyle/>
        <a:p>
          <a:endParaRPr lang="ru-RU"/>
        </a:p>
      </dgm:t>
    </dgm:pt>
    <dgm:pt modelId="{385D44C6-23AE-439E-9541-B50DB7645C95}">
      <dgm:prSet phldrT="[Текст]"/>
      <dgm:spPr/>
      <dgm:t>
        <a:bodyPr/>
        <a:lstStyle/>
        <a:p>
          <a:endParaRPr lang="ru-RU"/>
        </a:p>
      </dgm:t>
    </dgm:pt>
    <dgm:pt modelId="{12913B59-382E-442F-8972-1D8BB0109C69}" type="parTrans" cxnId="{67846ACE-0D85-469A-B1E9-00E0DCCDF099}">
      <dgm:prSet/>
      <dgm:spPr/>
      <dgm:t>
        <a:bodyPr/>
        <a:lstStyle/>
        <a:p>
          <a:endParaRPr lang="ru-RU"/>
        </a:p>
      </dgm:t>
    </dgm:pt>
    <dgm:pt modelId="{400E9E84-63E9-416A-94C9-956B10CD6D48}" type="sibTrans" cxnId="{67846ACE-0D85-469A-B1E9-00E0DCCDF099}">
      <dgm:prSet/>
      <dgm:spPr/>
      <dgm:t>
        <a:bodyPr/>
        <a:lstStyle/>
        <a:p>
          <a:endParaRPr lang="ru-RU"/>
        </a:p>
      </dgm:t>
    </dgm:pt>
    <dgm:pt modelId="{31705025-E379-4000-908D-6D356E3D0DE5}">
      <dgm:prSet phldrT="[Текст]" phldr="1"/>
      <dgm:spPr/>
      <dgm:t>
        <a:bodyPr/>
        <a:lstStyle/>
        <a:p>
          <a:endParaRPr lang="ru-RU"/>
        </a:p>
      </dgm:t>
    </dgm:pt>
    <dgm:pt modelId="{6FACD52A-3CCE-4FCA-A6DC-639BE8EFC352}" type="parTrans" cxnId="{7D892876-DDE1-409B-A27F-FFD2C26DD312}">
      <dgm:prSet/>
      <dgm:spPr/>
      <dgm:t>
        <a:bodyPr/>
        <a:lstStyle/>
        <a:p>
          <a:endParaRPr lang="ru-RU"/>
        </a:p>
      </dgm:t>
    </dgm:pt>
    <dgm:pt modelId="{191511F5-B754-4E52-897A-7AFE45148F04}" type="sibTrans" cxnId="{7D892876-DDE1-409B-A27F-FFD2C26DD312}">
      <dgm:prSet/>
      <dgm:spPr/>
      <dgm:t>
        <a:bodyPr/>
        <a:lstStyle/>
        <a:p>
          <a:endParaRPr lang="ru-RU"/>
        </a:p>
      </dgm:t>
    </dgm:pt>
    <dgm:pt modelId="{D43294A8-35E7-4473-A05A-923E01A5CD03}">
      <dgm:prSet phldrT="[Текст]" phldr="1"/>
      <dgm:spPr/>
      <dgm:t>
        <a:bodyPr/>
        <a:lstStyle/>
        <a:p>
          <a:endParaRPr lang="ru-RU"/>
        </a:p>
      </dgm:t>
    </dgm:pt>
    <dgm:pt modelId="{3E11AF51-EE1F-4456-A27A-A0D3936FE00E}" type="parTrans" cxnId="{6087354F-FDE3-4E02-A377-7D5D7F7690EF}">
      <dgm:prSet/>
      <dgm:spPr/>
      <dgm:t>
        <a:bodyPr/>
        <a:lstStyle/>
        <a:p>
          <a:endParaRPr lang="ru-RU"/>
        </a:p>
      </dgm:t>
    </dgm:pt>
    <dgm:pt modelId="{2BBDA206-59F6-43B5-889C-C135DA970273}" type="sibTrans" cxnId="{6087354F-FDE3-4E02-A377-7D5D7F7690EF}">
      <dgm:prSet/>
      <dgm:spPr/>
      <dgm:t>
        <a:bodyPr/>
        <a:lstStyle/>
        <a:p>
          <a:endParaRPr lang="ru-RU"/>
        </a:p>
      </dgm:t>
    </dgm:pt>
    <dgm:pt modelId="{3B2B2BA5-F8AF-4BCA-9523-9FA98A7F3505}">
      <dgm:prSet phldrT="[Текст]" phldr="1"/>
      <dgm:spPr/>
      <dgm:t>
        <a:bodyPr/>
        <a:lstStyle/>
        <a:p>
          <a:endParaRPr lang="ru-RU"/>
        </a:p>
      </dgm:t>
    </dgm:pt>
    <dgm:pt modelId="{2ABCE8D8-EF0A-42A3-952A-2D5E849426D0}" type="parTrans" cxnId="{D8FB3B6E-AA2A-41B2-B5C4-98F200C2411F}">
      <dgm:prSet/>
      <dgm:spPr/>
      <dgm:t>
        <a:bodyPr/>
        <a:lstStyle/>
        <a:p>
          <a:endParaRPr lang="ru-RU"/>
        </a:p>
      </dgm:t>
    </dgm:pt>
    <dgm:pt modelId="{D4BABF5B-55C0-45B8-A65E-7B27E1C5959F}" type="sibTrans" cxnId="{D8FB3B6E-AA2A-41B2-B5C4-98F200C2411F}">
      <dgm:prSet/>
      <dgm:spPr/>
      <dgm:t>
        <a:bodyPr/>
        <a:lstStyle/>
        <a:p>
          <a:endParaRPr lang="ru-RU"/>
        </a:p>
      </dgm:t>
    </dgm:pt>
    <dgm:pt modelId="{500EE4C8-3C00-4B2F-AE0E-286C55AE252F}">
      <dgm:prSet phldrT="[Текст]" phldr="1"/>
      <dgm:spPr/>
      <dgm:t>
        <a:bodyPr/>
        <a:lstStyle/>
        <a:p>
          <a:endParaRPr lang="ru-RU"/>
        </a:p>
      </dgm:t>
    </dgm:pt>
    <dgm:pt modelId="{6E2E5BC9-4C68-4F87-ADA9-33B7A150E312}" type="parTrans" cxnId="{78BAEC87-AFA0-49F7-A438-FBF2B5FE7883}">
      <dgm:prSet/>
      <dgm:spPr/>
      <dgm:t>
        <a:bodyPr/>
        <a:lstStyle/>
        <a:p>
          <a:endParaRPr lang="ru-RU"/>
        </a:p>
      </dgm:t>
    </dgm:pt>
    <dgm:pt modelId="{DC9E90C8-3F27-4335-894A-34577A304FE8}" type="sibTrans" cxnId="{78BAEC87-AFA0-49F7-A438-FBF2B5FE7883}">
      <dgm:prSet/>
      <dgm:spPr/>
      <dgm:t>
        <a:bodyPr/>
        <a:lstStyle/>
        <a:p>
          <a:endParaRPr lang="ru-RU"/>
        </a:p>
      </dgm:t>
    </dgm:pt>
    <dgm:pt modelId="{7533619F-446F-454C-93D9-3D423BB5188B}">
      <dgm:prSet phldrT="[Текст]" custT="1"/>
      <dgm:spPr/>
      <dgm:t>
        <a:bodyPr/>
        <a:lstStyle/>
        <a:p>
          <a:r>
            <a:rPr lang="ru-RU" sz="2400" dirty="0" smtClean="0"/>
            <a:t>База студенческих практик</a:t>
          </a:r>
          <a:endParaRPr lang="ru-RU" sz="2400" dirty="0"/>
        </a:p>
      </dgm:t>
    </dgm:pt>
    <dgm:pt modelId="{DC02B398-82E7-44CC-8DEB-B15879DC12F1}" type="parTrans" cxnId="{EE1240EE-BDB5-4F17-A14C-6A9BF4CF8668}">
      <dgm:prSet/>
      <dgm:spPr/>
      <dgm:t>
        <a:bodyPr/>
        <a:lstStyle/>
        <a:p>
          <a:endParaRPr lang="ru-RU"/>
        </a:p>
      </dgm:t>
    </dgm:pt>
    <dgm:pt modelId="{D664B76E-2070-47DF-8BB3-10257099B859}" type="sibTrans" cxnId="{EE1240EE-BDB5-4F17-A14C-6A9BF4CF8668}">
      <dgm:prSet/>
      <dgm:spPr/>
      <dgm:t>
        <a:bodyPr/>
        <a:lstStyle/>
        <a:p>
          <a:endParaRPr lang="ru-RU"/>
        </a:p>
      </dgm:t>
    </dgm:pt>
    <dgm:pt modelId="{533EA322-2E6C-4078-86F5-633F5B5D6797}">
      <dgm:prSet phldrT="[Текст]" custT="1"/>
      <dgm:spPr/>
      <dgm:t>
        <a:bodyPr/>
        <a:lstStyle/>
        <a:p>
          <a:r>
            <a:rPr lang="ru-RU" sz="2400" dirty="0" smtClean="0"/>
            <a:t>Школы</a:t>
          </a:r>
          <a:endParaRPr lang="ru-RU" sz="2400" dirty="0"/>
        </a:p>
      </dgm:t>
    </dgm:pt>
    <dgm:pt modelId="{C9E2097A-F5E9-4918-9EB0-859EE71CE96C}" type="parTrans" cxnId="{CF70E6D4-7C6F-4062-9098-4BBDE197B57C}">
      <dgm:prSet/>
      <dgm:spPr/>
      <dgm:t>
        <a:bodyPr/>
        <a:lstStyle/>
        <a:p>
          <a:endParaRPr lang="ru-RU"/>
        </a:p>
      </dgm:t>
    </dgm:pt>
    <dgm:pt modelId="{129BB9FC-5810-4010-BCFA-7FF88F33B0F3}" type="sibTrans" cxnId="{CF70E6D4-7C6F-4062-9098-4BBDE197B57C}">
      <dgm:prSet/>
      <dgm:spPr/>
      <dgm:t>
        <a:bodyPr/>
        <a:lstStyle/>
        <a:p>
          <a:endParaRPr lang="ru-RU"/>
        </a:p>
      </dgm:t>
    </dgm:pt>
    <dgm:pt modelId="{4E16F714-4EA1-4474-826E-5A6FBF60F9D3}" type="pres">
      <dgm:prSet presAssocID="{77164CFD-4D24-40EC-AD23-9BA1ECCCC6F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75F9E7-7972-45D2-ACA8-578E34C515C3}" type="pres">
      <dgm:prSet presAssocID="{DD53D73B-E91A-4EA0-800E-0AE6457154E0}" presName="centerShape" presStyleLbl="node0" presStyleIdx="0" presStyleCnt="1" custScaleX="151285"/>
      <dgm:spPr/>
      <dgm:t>
        <a:bodyPr/>
        <a:lstStyle/>
        <a:p>
          <a:endParaRPr lang="ru-RU"/>
        </a:p>
      </dgm:t>
    </dgm:pt>
    <dgm:pt modelId="{6EDF9E5D-D587-41A6-BEC6-DAAF0D694125}" type="pres">
      <dgm:prSet presAssocID="{CEFD8495-32F5-4096-A3A3-BAEDA585335A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5F6E0AAA-FFB1-4545-BFB1-21678C1AB3BB}" type="pres">
      <dgm:prSet presAssocID="{71D1A54C-CD3A-4CFA-88D5-9B4F42186781}" presName="node" presStyleLbl="node1" presStyleIdx="0" presStyleCnt="4" custScaleX="101397" custScaleY="92453" custRadScaleRad="115930" custRadScaleInc="-16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8EAF4-5FFE-41AB-86E3-345FF0658395}" type="pres">
      <dgm:prSet presAssocID="{78DFF042-F9DD-4CA8-A47F-28A45F2623C8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80F510BF-DBA2-4287-A32F-CB4BB9B23A17}" type="pres">
      <dgm:prSet presAssocID="{1260FBAA-FF07-4C94-9AA5-9C61B2C2BB0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85A17B-6E24-40C6-9083-FEFE384480BB}" type="pres">
      <dgm:prSet presAssocID="{DC02B398-82E7-44CC-8DEB-B15879DC12F1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2FBDD757-C1DD-4799-803F-19A562A871CC}" type="pres">
      <dgm:prSet presAssocID="{7533619F-446F-454C-93D9-3D423BB5188B}" presName="node" presStyleLbl="node1" presStyleIdx="2" presStyleCnt="4" custRadScaleRad="156703" custRadScaleInc="-5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D48EF-1357-49B9-81EC-A05D2A57730D}" type="pres">
      <dgm:prSet presAssocID="{C9E2097A-F5E9-4918-9EB0-859EE71CE96C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37CFC88D-530F-4D4B-8C6B-90EFD44EEB96}" type="pres">
      <dgm:prSet presAssocID="{533EA322-2E6C-4078-86F5-633F5B5D6797}" presName="node" presStyleLbl="node1" presStyleIdx="3" presStyleCnt="4" custRadScaleRad="114871" custRadScaleInc="35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87354F-FDE3-4E02-A377-7D5D7F7690EF}" srcId="{77164CFD-4D24-40EC-AD23-9BA1ECCCC6F7}" destId="{D43294A8-35E7-4473-A05A-923E01A5CD03}" srcOrd="2" destOrd="0" parTransId="{3E11AF51-EE1F-4456-A27A-A0D3936FE00E}" sibTransId="{2BBDA206-59F6-43B5-889C-C135DA970273}"/>
    <dgm:cxn modelId="{EF8C6D9B-1989-4B0B-BFEA-92E5E7931567}" type="presOf" srcId="{1260FBAA-FF07-4C94-9AA5-9C61B2C2BB05}" destId="{80F510BF-DBA2-4287-A32F-CB4BB9B23A17}" srcOrd="0" destOrd="0" presId="urn:microsoft.com/office/officeart/2005/8/layout/radial4"/>
    <dgm:cxn modelId="{2C1BDB54-8ABD-45F5-9631-A23205884978}" type="presOf" srcId="{CEFD8495-32F5-4096-A3A3-BAEDA585335A}" destId="{6EDF9E5D-D587-41A6-BEC6-DAAF0D694125}" srcOrd="0" destOrd="0" presId="urn:microsoft.com/office/officeart/2005/8/layout/radial4"/>
    <dgm:cxn modelId="{AA8460A9-49B9-492D-85AF-04FBBD30E8E9}" type="presOf" srcId="{77164CFD-4D24-40EC-AD23-9BA1ECCCC6F7}" destId="{4E16F714-4EA1-4474-826E-5A6FBF60F9D3}" srcOrd="0" destOrd="0" presId="urn:microsoft.com/office/officeart/2005/8/layout/radial4"/>
    <dgm:cxn modelId="{78BAEC87-AFA0-49F7-A438-FBF2B5FE7883}" srcId="{D43294A8-35E7-4473-A05A-923E01A5CD03}" destId="{500EE4C8-3C00-4B2F-AE0E-286C55AE252F}" srcOrd="1" destOrd="0" parTransId="{6E2E5BC9-4C68-4F87-ADA9-33B7A150E312}" sibTransId="{DC9E90C8-3F27-4335-894A-34577A304FE8}"/>
    <dgm:cxn modelId="{CF70E6D4-7C6F-4062-9098-4BBDE197B57C}" srcId="{DD53D73B-E91A-4EA0-800E-0AE6457154E0}" destId="{533EA322-2E6C-4078-86F5-633F5B5D6797}" srcOrd="3" destOrd="0" parTransId="{C9E2097A-F5E9-4918-9EB0-859EE71CE96C}" sibTransId="{129BB9FC-5810-4010-BCFA-7FF88F33B0F3}"/>
    <dgm:cxn modelId="{411601B7-C315-4B50-931B-40DDD9BD16C3}" srcId="{77164CFD-4D24-40EC-AD23-9BA1ECCCC6F7}" destId="{DD53D73B-E91A-4EA0-800E-0AE6457154E0}" srcOrd="0" destOrd="0" parTransId="{C1F37D9E-FE36-4490-B0F6-7A12420EE5B8}" sibTransId="{C51CEB36-AC71-4870-8473-57678328A2B4}"/>
    <dgm:cxn modelId="{D4A85DBA-29EF-4315-B3D8-ECFC8F436498}" type="presOf" srcId="{71D1A54C-CD3A-4CFA-88D5-9B4F42186781}" destId="{5F6E0AAA-FFB1-4545-BFB1-21678C1AB3BB}" srcOrd="0" destOrd="0" presId="urn:microsoft.com/office/officeart/2005/8/layout/radial4"/>
    <dgm:cxn modelId="{91272741-9153-4B98-B31F-03915EB579F0}" type="presOf" srcId="{C9E2097A-F5E9-4918-9EB0-859EE71CE96C}" destId="{718D48EF-1357-49B9-81EC-A05D2A57730D}" srcOrd="0" destOrd="0" presId="urn:microsoft.com/office/officeart/2005/8/layout/radial4"/>
    <dgm:cxn modelId="{7D892876-DDE1-409B-A27F-FFD2C26DD312}" srcId="{2621B8DD-0D2B-4D60-B51F-999E9D58A7F2}" destId="{31705025-E379-4000-908D-6D356E3D0DE5}" srcOrd="1" destOrd="0" parTransId="{6FACD52A-3CCE-4FCA-A6DC-639BE8EFC352}" sibTransId="{191511F5-B754-4E52-897A-7AFE45148F04}"/>
    <dgm:cxn modelId="{67ECBB90-2FF2-4BA7-B52B-492E0D2D259E}" type="presOf" srcId="{DC02B398-82E7-44CC-8DEB-B15879DC12F1}" destId="{4185A17B-6E24-40C6-9083-FEFE384480BB}" srcOrd="0" destOrd="0" presId="urn:microsoft.com/office/officeart/2005/8/layout/radial4"/>
    <dgm:cxn modelId="{6B70E875-5568-48E2-830A-25D40D09A470}" srcId="{DD53D73B-E91A-4EA0-800E-0AE6457154E0}" destId="{71D1A54C-CD3A-4CFA-88D5-9B4F42186781}" srcOrd="0" destOrd="0" parTransId="{CEFD8495-32F5-4096-A3A3-BAEDA585335A}" sibTransId="{1F14F834-9FE8-40DB-A31B-E25FCDCC709B}"/>
    <dgm:cxn modelId="{D0291CCB-481A-4527-BAC1-BC2C76AD79D8}" srcId="{DD53D73B-E91A-4EA0-800E-0AE6457154E0}" destId="{1260FBAA-FF07-4C94-9AA5-9C61B2C2BB05}" srcOrd="1" destOrd="0" parTransId="{78DFF042-F9DD-4CA8-A47F-28A45F2623C8}" sibTransId="{F1A9699A-37CB-4C92-B77E-73434B80848B}"/>
    <dgm:cxn modelId="{146A44A0-8F86-4703-9D21-C860226A79EB}" type="presOf" srcId="{78DFF042-F9DD-4CA8-A47F-28A45F2623C8}" destId="{88F8EAF4-5FFE-41AB-86E3-345FF0658395}" srcOrd="0" destOrd="0" presId="urn:microsoft.com/office/officeart/2005/8/layout/radial4"/>
    <dgm:cxn modelId="{2A8A1DD9-655D-40DA-BB1D-0C44FE627E03}" type="presOf" srcId="{533EA322-2E6C-4078-86F5-633F5B5D6797}" destId="{37CFC88D-530F-4D4B-8C6B-90EFD44EEB96}" srcOrd="0" destOrd="0" presId="urn:microsoft.com/office/officeart/2005/8/layout/radial4"/>
    <dgm:cxn modelId="{130F2F2E-73C1-43A7-8662-DBEBEE172185}" type="presOf" srcId="{DD53D73B-E91A-4EA0-800E-0AE6457154E0}" destId="{F475F9E7-7972-45D2-ACA8-578E34C515C3}" srcOrd="0" destOrd="0" presId="urn:microsoft.com/office/officeart/2005/8/layout/radial4"/>
    <dgm:cxn modelId="{84D40629-1634-4CC0-9D27-A7CA34FA04FA}" type="presOf" srcId="{7533619F-446F-454C-93D9-3D423BB5188B}" destId="{2FBDD757-C1DD-4799-803F-19A562A871CC}" srcOrd="0" destOrd="0" presId="urn:microsoft.com/office/officeart/2005/8/layout/radial4"/>
    <dgm:cxn modelId="{D17B6703-C3CE-4272-BF3D-F55852DC3769}" srcId="{77164CFD-4D24-40EC-AD23-9BA1ECCCC6F7}" destId="{2621B8DD-0D2B-4D60-B51F-999E9D58A7F2}" srcOrd="1" destOrd="0" parTransId="{133B3C59-478D-49DD-B2A3-BAF62E8D46A8}" sibTransId="{EE4474C3-3552-4E38-B85A-C8183B32516B}"/>
    <dgm:cxn modelId="{EE1240EE-BDB5-4F17-A14C-6A9BF4CF8668}" srcId="{DD53D73B-E91A-4EA0-800E-0AE6457154E0}" destId="{7533619F-446F-454C-93D9-3D423BB5188B}" srcOrd="2" destOrd="0" parTransId="{DC02B398-82E7-44CC-8DEB-B15879DC12F1}" sibTransId="{D664B76E-2070-47DF-8BB3-10257099B859}"/>
    <dgm:cxn modelId="{D8FB3B6E-AA2A-41B2-B5C4-98F200C2411F}" srcId="{D43294A8-35E7-4473-A05A-923E01A5CD03}" destId="{3B2B2BA5-F8AF-4BCA-9523-9FA98A7F3505}" srcOrd="0" destOrd="0" parTransId="{2ABCE8D8-EF0A-42A3-952A-2D5E849426D0}" sibTransId="{D4BABF5B-55C0-45B8-A65E-7B27E1C5959F}"/>
    <dgm:cxn modelId="{67846ACE-0D85-469A-B1E9-00E0DCCDF099}" srcId="{2621B8DD-0D2B-4D60-B51F-999E9D58A7F2}" destId="{385D44C6-23AE-439E-9541-B50DB7645C95}" srcOrd="0" destOrd="0" parTransId="{12913B59-382E-442F-8972-1D8BB0109C69}" sibTransId="{400E9E84-63E9-416A-94C9-956B10CD6D48}"/>
    <dgm:cxn modelId="{2444B5FD-C6B5-4AAC-A6C0-1526B5406DAF}" type="presParOf" srcId="{4E16F714-4EA1-4474-826E-5A6FBF60F9D3}" destId="{F475F9E7-7972-45D2-ACA8-578E34C515C3}" srcOrd="0" destOrd="0" presId="urn:microsoft.com/office/officeart/2005/8/layout/radial4"/>
    <dgm:cxn modelId="{1AECCDB8-04CC-4EF3-B2BE-808730507AC2}" type="presParOf" srcId="{4E16F714-4EA1-4474-826E-5A6FBF60F9D3}" destId="{6EDF9E5D-D587-41A6-BEC6-DAAF0D694125}" srcOrd="1" destOrd="0" presId="urn:microsoft.com/office/officeart/2005/8/layout/radial4"/>
    <dgm:cxn modelId="{E3EC0962-EF71-4890-8067-219B9B7095BF}" type="presParOf" srcId="{4E16F714-4EA1-4474-826E-5A6FBF60F9D3}" destId="{5F6E0AAA-FFB1-4545-BFB1-21678C1AB3BB}" srcOrd="2" destOrd="0" presId="urn:microsoft.com/office/officeart/2005/8/layout/radial4"/>
    <dgm:cxn modelId="{F318DF83-CBB5-48CD-92FB-104C9D0C1D1B}" type="presParOf" srcId="{4E16F714-4EA1-4474-826E-5A6FBF60F9D3}" destId="{88F8EAF4-5FFE-41AB-86E3-345FF0658395}" srcOrd="3" destOrd="0" presId="urn:microsoft.com/office/officeart/2005/8/layout/radial4"/>
    <dgm:cxn modelId="{799C5506-80D3-42C4-BF8A-5D8BED1A5CB8}" type="presParOf" srcId="{4E16F714-4EA1-4474-826E-5A6FBF60F9D3}" destId="{80F510BF-DBA2-4287-A32F-CB4BB9B23A17}" srcOrd="4" destOrd="0" presId="urn:microsoft.com/office/officeart/2005/8/layout/radial4"/>
    <dgm:cxn modelId="{57245CC5-1637-4E54-88D8-80EAC8847EB2}" type="presParOf" srcId="{4E16F714-4EA1-4474-826E-5A6FBF60F9D3}" destId="{4185A17B-6E24-40C6-9083-FEFE384480BB}" srcOrd="5" destOrd="0" presId="urn:microsoft.com/office/officeart/2005/8/layout/radial4"/>
    <dgm:cxn modelId="{FBE411AD-4F8E-4A95-A14D-A922B57B8E08}" type="presParOf" srcId="{4E16F714-4EA1-4474-826E-5A6FBF60F9D3}" destId="{2FBDD757-C1DD-4799-803F-19A562A871CC}" srcOrd="6" destOrd="0" presId="urn:microsoft.com/office/officeart/2005/8/layout/radial4"/>
    <dgm:cxn modelId="{C066CFC1-DE5B-4C0A-A978-B6700911FD3A}" type="presParOf" srcId="{4E16F714-4EA1-4474-826E-5A6FBF60F9D3}" destId="{718D48EF-1357-49B9-81EC-A05D2A57730D}" srcOrd="7" destOrd="0" presId="urn:microsoft.com/office/officeart/2005/8/layout/radial4"/>
    <dgm:cxn modelId="{FE62CB14-3E45-46BE-B75A-400034EC4310}" type="presParOf" srcId="{4E16F714-4EA1-4474-826E-5A6FBF60F9D3}" destId="{37CFC88D-530F-4D4B-8C6B-90EFD44EEB9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ACC662-DE53-462A-8658-0B78FEE31131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6EB994-6789-4C1E-B0E3-7D5AEB43F239}">
      <dgm:prSet phldrT="[Текст]"/>
      <dgm:spPr/>
      <dgm:t>
        <a:bodyPr/>
        <a:lstStyle/>
        <a:p>
          <a:r>
            <a:rPr lang="ru-RU" dirty="0" smtClean="0"/>
            <a:t>Педагог</a:t>
          </a:r>
          <a:endParaRPr lang="ru-RU" dirty="0"/>
        </a:p>
      </dgm:t>
    </dgm:pt>
    <dgm:pt modelId="{B1941E06-5F3A-4EE2-982A-41C8CAA35182}" type="parTrans" cxnId="{ED81A511-9491-4EA8-9D7A-65ADDFFF7216}">
      <dgm:prSet/>
      <dgm:spPr/>
      <dgm:t>
        <a:bodyPr/>
        <a:lstStyle/>
        <a:p>
          <a:endParaRPr lang="ru-RU"/>
        </a:p>
      </dgm:t>
    </dgm:pt>
    <dgm:pt modelId="{172B2EA0-3F4C-444B-A1ED-8655E08A6360}" type="sibTrans" cxnId="{ED81A511-9491-4EA8-9D7A-65ADDFFF7216}">
      <dgm:prSet/>
      <dgm:spPr/>
      <dgm:t>
        <a:bodyPr/>
        <a:lstStyle/>
        <a:p>
          <a:endParaRPr lang="ru-RU"/>
        </a:p>
      </dgm:t>
    </dgm:pt>
    <dgm:pt modelId="{4B767794-60A9-4BDE-A7E9-C76949892351}">
      <dgm:prSet phldrT="[Текст]"/>
      <dgm:spPr/>
      <dgm:t>
        <a:bodyPr/>
        <a:lstStyle/>
        <a:p>
          <a:r>
            <a:rPr lang="ru-RU" dirty="0" smtClean="0"/>
            <a:t>Выезды педагогов,</a:t>
          </a:r>
        </a:p>
        <a:p>
          <a:r>
            <a:rPr lang="ru-RU" dirty="0" smtClean="0"/>
            <a:t>мастер-классы</a:t>
          </a:r>
          <a:endParaRPr lang="ru-RU" dirty="0"/>
        </a:p>
      </dgm:t>
    </dgm:pt>
    <dgm:pt modelId="{67551A7C-8160-4987-AB0B-5A6A78FE2A51}" type="parTrans" cxnId="{EE73596A-1B10-4A87-96DB-4099CDBB4A4B}">
      <dgm:prSet/>
      <dgm:spPr/>
      <dgm:t>
        <a:bodyPr/>
        <a:lstStyle/>
        <a:p>
          <a:endParaRPr lang="ru-RU"/>
        </a:p>
      </dgm:t>
    </dgm:pt>
    <dgm:pt modelId="{46CC56A7-A5AA-45F6-84E6-B8D5F07D68C5}" type="sibTrans" cxnId="{EE73596A-1B10-4A87-96DB-4099CDBB4A4B}">
      <dgm:prSet/>
      <dgm:spPr/>
      <dgm:t>
        <a:bodyPr/>
        <a:lstStyle/>
        <a:p>
          <a:endParaRPr lang="ru-RU"/>
        </a:p>
      </dgm:t>
    </dgm:pt>
    <dgm:pt modelId="{E0B899D2-F2F3-496C-9A74-7C4D81458C2E}">
      <dgm:prSet phldrT="[Текст]"/>
      <dgm:spPr/>
      <dgm:t>
        <a:bodyPr/>
        <a:lstStyle/>
        <a:p>
          <a:r>
            <a:rPr lang="ru-RU" dirty="0" smtClean="0"/>
            <a:t>Встречи педагогов</a:t>
          </a:r>
          <a:endParaRPr lang="ru-RU" dirty="0"/>
        </a:p>
      </dgm:t>
    </dgm:pt>
    <dgm:pt modelId="{F22CE009-3718-4CDC-B8CC-088F9CDE6F13}" type="parTrans" cxnId="{A909843B-C60C-4D58-9A15-1B9316F52C27}">
      <dgm:prSet/>
      <dgm:spPr/>
      <dgm:t>
        <a:bodyPr/>
        <a:lstStyle/>
        <a:p>
          <a:endParaRPr lang="ru-RU"/>
        </a:p>
      </dgm:t>
    </dgm:pt>
    <dgm:pt modelId="{CAD1A7D8-03D2-42A0-8ECD-20BF46370380}" type="sibTrans" cxnId="{A909843B-C60C-4D58-9A15-1B9316F52C27}">
      <dgm:prSet/>
      <dgm:spPr/>
      <dgm:t>
        <a:bodyPr/>
        <a:lstStyle/>
        <a:p>
          <a:endParaRPr lang="ru-RU"/>
        </a:p>
      </dgm:t>
    </dgm:pt>
    <dgm:pt modelId="{CD0D19E1-893F-498B-816A-ACB50B9059D9}" type="pres">
      <dgm:prSet presAssocID="{4AACC662-DE53-462A-8658-0B78FEE3113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EB3896-7197-4F65-8AF5-8BA0A30BF3DE}" type="pres">
      <dgm:prSet presAssocID="{4AACC662-DE53-462A-8658-0B78FEE31131}" presName="radial" presStyleCnt="0">
        <dgm:presLayoutVars>
          <dgm:animLvl val="ctr"/>
        </dgm:presLayoutVars>
      </dgm:prSet>
      <dgm:spPr/>
    </dgm:pt>
    <dgm:pt modelId="{C5B00BBC-0744-4947-AEBA-EFE5616CC74F}" type="pres">
      <dgm:prSet presAssocID="{966EB994-6789-4C1E-B0E3-7D5AEB43F239}" presName="centerShape" presStyleLbl="vennNode1" presStyleIdx="0" presStyleCnt="3" custScaleX="129361" custScaleY="128509"/>
      <dgm:spPr/>
      <dgm:t>
        <a:bodyPr/>
        <a:lstStyle/>
        <a:p>
          <a:endParaRPr lang="ru-RU"/>
        </a:p>
      </dgm:t>
    </dgm:pt>
    <dgm:pt modelId="{BEA5807C-80F4-4558-9EB6-BC6A1869B480}" type="pres">
      <dgm:prSet presAssocID="{4B767794-60A9-4BDE-A7E9-C76949892351}" presName="node" presStyleLbl="vennNode1" presStyleIdx="1" presStyleCnt="3" custScaleX="332435" custScaleY="196310" custRadScaleRad="215180" custRadScaleInc="-48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FA1895-47F3-4B4D-967E-F10492D7FB1E}" type="pres">
      <dgm:prSet presAssocID="{E0B899D2-F2F3-496C-9A74-7C4D81458C2E}" presName="node" presStyleLbl="vennNode1" presStyleIdx="2" presStyleCnt="3" custScaleX="303456" custScaleY="187791" custRadScaleRad="196486" custRadScaleInc="-51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9D878D-6FF3-4430-8A03-0A5D15F99DDF}" type="presOf" srcId="{4AACC662-DE53-462A-8658-0B78FEE31131}" destId="{CD0D19E1-893F-498B-816A-ACB50B9059D9}" srcOrd="0" destOrd="0" presId="urn:microsoft.com/office/officeart/2005/8/layout/radial3"/>
    <dgm:cxn modelId="{5FBB7E97-CFBA-4D17-AE50-D4B321A05DAE}" type="presOf" srcId="{E0B899D2-F2F3-496C-9A74-7C4D81458C2E}" destId="{B6FA1895-47F3-4B4D-967E-F10492D7FB1E}" srcOrd="0" destOrd="0" presId="urn:microsoft.com/office/officeart/2005/8/layout/radial3"/>
    <dgm:cxn modelId="{A909843B-C60C-4D58-9A15-1B9316F52C27}" srcId="{966EB994-6789-4C1E-B0E3-7D5AEB43F239}" destId="{E0B899D2-F2F3-496C-9A74-7C4D81458C2E}" srcOrd="1" destOrd="0" parTransId="{F22CE009-3718-4CDC-B8CC-088F9CDE6F13}" sibTransId="{CAD1A7D8-03D2-42A0-8ECD-20BF46370380}"/>
    <dgm:cxn modelId="{EE73596A-1B10-4A87-96DB-4099CDBB4A4B}" srcId="{966EB994-6789-4C1E-B0E3-7D5AEB43F239}" destId="{4B767794-60A9-4BDE-A7E9-C76949892351}" srcOrd="0" destOrd="0" parTransId="{67551A7C-8160-4987-AB0B-5A6A78FE2A51}" sibTransId="{46CC56A7-A5AA-45F6-84E6-B8D5F07D68C5}"/>
    <dgm:cxn modelId="{ED81A511-9491-4EA8-9D7A-65ADDFFF7216}" srcId="{4AACC662-DE53-462A-8658-0B78FEE31131}" destId="{966EB994-6789-4C1E-B0E3-7D5AEB43F239}" srcOrd="0" destOrd="0" parTransId="{B1941E06-5F3A-4EE2-982A-41C8CAA35182}" sibTransId="{172B2EA0-3F4C-444B-A1ED-8655E08A6360}"/>
    <dgm:cxn modelId="{B80FCFC1-BBE4-4691-AF0B-B0BDE1125F1E}" type="presOf" srcId="{4B767794-60A9-4BDE-A7E9-C76949892351}" destId="{BEA5807C-80F4-4558-9EB6-BC6A1869B480}" srcOrd="0" destOrd="0" presId="urn:microsoft.com/office/officeart/2005/8/layout/radial3"/>
    <dgm:cxn modelId="{8E07F8E1-A9FA-43A8-9A2F-74C389F21FCB}" type="presOf" srcId="{966EB994-6789-4C1E-B0E3-7D5AEB43F239}" destId="{C5B00BBC-0744-4947-AEBA-EFE5616CC74F}" srcOrd="0" destOrd="0" presId="urn:microsoft.com/office/officeart/2005/8/layout/radial3"/>
    <dgm:cxn modelId="{B886ED40-EFF4-4882-8C91-0A49469BDB85}" type="presParOf" srcId="{CD0D19E1-893F-498B-816A-ACB50B9059D9}" destId="{4EEB3896-7197-4F65-8AF5-8BA0A30BF3DE}" srcOrd="0" destOrd="0" presId="urn:microsoft.com/office/officeart/2005/8/layout/radial3"/>
    <dgm:cxn modelId="{A58E9919-2474-47AA-A547-3CD0269CE018}" type="presParOf" srcId="{4EEB3896-7197-4F65-8AF5-8BA0A30BF3DE}" destId="{C5B00BBC-0744-4947-AEBA-EFE5616CC74F}" srcOrd="0" destOrd="0" presId="urn:microsoft.com/office/officeart/2005/8/layout/radial3"/>
    <dgm:cxn modelId="{04DF3172-59EB-49E9-B779-BC268FA015F5}" type="presParOf" srcId="{4EEB3896-7197-4F65-8AF5-8BA0A30BF3DE}" destId="{BEA5807C-80F4-4558-9EB6-BC6A1869B480}" srcOrd="1" destOrd="0" presId="urn:microsoft.com/office/officeart/2005/8/layout/radial3"/>
    <dgm:cxn modelId="{77826CBE-56D2-446B-BE4D-A1A6E4478E7E}" type="presParOf" srcId="{4EEB3896-7197-4F65-8AF5-8BA0A30BF3DE}" destId="{B6FA1895-47F3-4B4D-967E-F10492D7FB1E}" srcOrd="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6DDD9-8F03-474F-9875-FFDAF6D0FE4E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A88D4-CCCE-4756-8311-D437EFFB6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81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2457" y="1122363"/>
            <a:ext cx="96012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2456" y="3814309"/>
            <a:ext cx="96012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B15B-F45F-49A0-A223-16920E312949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1997-5A77-4D34-BCC8-EA1D35534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16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086" y="1"/>
            <a:ext cx="98624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B15B-F45F-49A0-A223-16920E312949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1997-5A77-4D34-BCC8-EA1D35534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784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086" y="1"/>
            <a:ext cx="98624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B15B-F45F-49A0-A223-16920E312949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1997-5A77-4D34-BCC8-EA1D35534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633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"/>
            <a:ext cx="110163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B15B-F45F-49A0-A223-16920E312949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1997-5A77-4D34-BCC8-EA1D35534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421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"/>
            <a:ext cx="110163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B15B-F45F-49A0-A223-16920E312949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1997-5A77-4D34-BCC8-EA1D35534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079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343" y="1"/>
            <a:ext cx="99604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B15B-F45F-49A0-A223-16920E312949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1997-5A77-4D34-BCC8-EA1D35534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6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14" y="1"/>
            <a:ext cx="98624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B15B-F45F-49A0-A223-16920E312949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1997-5A77-4D34-BCC8-EA1D35534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024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B15B-F45F-49A0-A223-16920E312949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1997-5A77-4D34-BCC8-EA1D35534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104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2457" y="1122363"/>
            <a:ext cx="96012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2457" y="4467452"/>
            <a:ext cx="96012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60714" y="6356351"/>
            <a:ext cx="2601684" cy="365125"/>
          </a:xfrm>
        </p:spPr>
        <p:txBody>
          <a:bodyPr/>
          <a:lstStyle/>
          <a:p>
            <a:fld id="{455BB15B-F45F-49A0-A223-16920E312949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305888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3687" y="6356352"/>
            <a:ext cx="2362199" cy="365125"/>
          </a:xfrm>
        </p:spPr>
        <p:txBody>
          <a:bodyPr/>
          <a:lstStyle/>
          <a:p>
            <a:fld id="{04E51997-5A77-4D34-BCC8-EA1D35534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684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116" y="-7482"/>
            <a:ext cx="95576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B15B-F45F-49A0-A223-16920E312949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1997-5A77-4D34-BCC8-EA1D35534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55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116" y="-7482"/>
            <a:ext cx="95576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B15B-F45F-49A0-A223-16920E312949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1997-5A77-4D34-BCC8-EA1D35534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955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6" y="-7482"/>
            <a:ext cx="1052648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9457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B15B-F45F-49A0-A223-16920E312949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1997-5A77-4D34-BCC8-EA1D35534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485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-7482"/>
            <a:ext cx="1099457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9457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B15B-F45F-49A0-A223-16920E312949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1997-5A77-4D34-BCC8-EA1D35534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478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2" y="1236212"/>
            <a:ext cx="1038497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4725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1341" y="6011015"/>
            <a:ext cx="2743200" cy="365125"/>
          </a:xfrm>
        </p:spPr>
        <p:txBody>
          <a:bodyPr/>
          <a:lstStyle/>
          <a:p>
            <a:fld id="{455BB15B-F45F-49A0-A223-16920E312949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20343" y="6011014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63741" y="6011015"/>
            <a:ext cx="2743200" cy="365125"/>
          </a:xfrm>
        </p:spPr>
        <p:txBody>
          <a:bodyPr/>
          <a:lstStyle/>
          <a:p>
            <a:fld id="{04E51997-5A77-4D34-BCC8-EA1D35534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633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2" y="1236212"/>
            <a:ext cx="1038497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7011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6170" y="6376139"/>
            <a:ext cx="2275116" cy="365125"/>
          </a:xfrm>
        </p:spPr>
        <p:txBody>
          <a:bodyPr/>
          <a:lstStyle/>
          <a:p>
            <a:fld id="{455BB15B-F45F-49A0-A223-16920E312949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3940" y="6376139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13164" y="6376138"/>
            <a:ext cx="2209808" cy="365125"/>
          </a:xfrm>
        </p:spPr>
        <p:txBody>
          <a:bodyPr/>
          <a:lstStyle/>
          <a:p>
            <a:fld id="{04E51997-5A77-4D34-BCC8-EA1D35534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95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2" y="1236212"/>
            <a:ext cx="1038497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7011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6170" y="6376139"/>
            <a:ext cx="2275116" cy="365125"/>
          </a:xfrm>
        </p:spPr>
        <p:txBody>
          <a:bodyPr/>
          <a:lstStyle/>
          <a:p>
            <a:fld id="{455BB15B-F45F-49A0-A223-16920E312949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3940" y="6376139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13164" y="6376138"/>
            <a:ext cx="2209808" cy="365125"/>
          </a:xfrm>
        </p:spPr>
        <p:txBody>
          <a:bodyPr/>
          <a:lstStyle/>
          <a:p>
            <a:fld id="{04E51997-5A77-4D34-BCC8-EA1D35534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459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BB15B-F45F-49A0-A223-16920E312949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51997-5A77-4D34-BCC8-EA1D35534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72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44edu.ru/T44/Shared%20Documents/%D0%92%20%D0%BF%D0%BE%D0%BC%D0%BE%D1%89%D1%8C%20%D1%80%D0%B0%D0%B7%D1%80%D0%B0%D0%B1%D0%BE%D1%82%D1%87%D0%B8%D0%BA%D0%B0%D0%BC%20%D0%BC%D0%B0%D1%80%D1%88%D1%80%D1%83%D1%82%D0%BE%D0%B2/%D0%9E%D0%B1%20%D0%BE%D0%B1%D1%80%D0%B0%D0%B7%D0%BE%D0%B2%D0%B0%D1%82%D0%B5%D0%BB%D1%8C%D0%BD%D1%8B%D1%85%20%D0%BA%D0%B2%D0%B5%D1%81%D1%82%D0%B0%D1%85_%20%D0%9E.%D0%92.%20%D0%9C%D0%B8%D0%BD%D0%BE%D0%B2%D1%81%D0%BA%D0%B0%D1%8F.pdf" TargetMode="External"/><Relationship Id="rId2" Type="http://schemas.openxmlformats.org/officeDocument/2006/relationships/hyperlink" Target="https://slovesnik.org/lyudi/anton-alekseevich-skulachev/obrazovatelnye-puteshestviya/kak-sozdavat-obrazovatelnyj-kvest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edu-sps.koiro.local/sites/Region44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0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68251" y="1390388"/>
            <a:ext cx="8149433" cy="2175771"/>
          </a:xfrm>
        </p:spPr>
        <p:txBody>
          <a:bodyPr/>
          <a:lstStyle/>
          <a:p>
            <a:pPr algn="ctr"/>
            <a:r>
              <a:rPr lang="ru-RU" dirty="0" smtClean="0"/>
              <a:t>Образовательный туризм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53872" y="5386191"/>
            <a:ext cx="2958380" cy="851257"/>
          </a:xfrm>
        </p:spPr>
        <p:txBody>
          <a:bodyPr>
            <a:normAutofit/>
          </a:bodyPr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6080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Учебная экскурсия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3.</a:t>
            </a:r>
            <a:r>
              <a:rPr lang="ru-RU" dirty="0"/>
              <a:t> </a:t>
            </a:r>
            <a:r>
              <a:rPr lang="ru-RU" b="1" dirty="0" smtClean="0"/>
              <a:t>На </a:t>
            </a:r>
            <a:r>
              <a:rPr lang="ru-RU" b="1" dirty="0"/>
              <a:t>следующем этапе необходимо подготовить учащихся к экскурсии, определить с</a:t>
            </a:r>
            <a:r>
              <a:rPr lang="ru-RU" dirty="0"/>
              <a:t> </a:t>
            </a:r>
            <a:r>
              <a:rPr lang="ru-RU" b="1" dirty="0"/>
              <a:t>ними цели предстоящей экскурсии</a:t>
            </a:r>
            <a:r>
              <a:rPr lang="ru-RU" b="1"/>
              <a:t>, </a:t>
            </a:r>
            <a:r>
              <a:rPr lang="ru-RU" b="1" smtClean="0"/>
              <a:t>определить </a:t>
            </a:r>
            <a:r>
              <a:rPr lang="ru-RU" b="1" dirty="0"/>
              <a:t>задания и т.д. </a:t>
            </a:r>
            <a:r>
              <a:rPr lang="ru-RU" dirty="0"/>
              <a:t>Необходимо провести с учащимися инструктаж о необходимости соблюдения правил дорожного движения и поведения в общественном месте, музее, на природе и т.д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4. Экскурсия</a:t>
            </a:r>
            <a:r>
              <a:rPr lang="ru-RU" dirty="0" smtClean="0"/>
              <a:t>:</a:t>
            </a:r>
          </a:p>
          <a:p>
            <a:pPr lvl="1"/>
            <a:r>
              <a:rPr lang="ru-RU" sz="2800" dirty="0"/>
              <a:t>Прием заданий</a:t>
            </a:r>
          </a:p>
          <a:p>
            <a:pPr lvl="1"/>
            <a:r>
              <a:rPr lang="ru-RU" sz="2800" dirty="0"/>
              <a:t>Прием </a:t>
            </a:r>
            <a:r>
              <a:rPr lang="ru-RU" sz="2800" dirty="0" smtClean="0"/>
              <a:t>соучастия</a:t>
            </a:r>
          </a:p>
          <a:p>
            <a:pPr lvl="1"/>
            <a:r>
              <a:rPr lang="ru-RU" sz="2800" dirty="0"/>
              <a:t>Прием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388857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Учебная экскурси</a:t>
            </a:r>
            <a:r>
              <a:rPr lang="ru-RU" dirty="0"/>
              <a:t>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5</a:t>
            </a:r>
            <a:r>
              <a:rPr lang="ru-RU" b="1" dirty="0" smtClean="0"/>
              <a:t> </a:t>
            </a:r>
            <a:r>
              <a:rPr lang="ru-RU" b="1" dirty="0"/>
              <a:t>В заключении экскурсии делается обобщение новых сведений,</a:t>
            </a:r>
            <a:r>
              <a:rPr lang="ru-RU" dirty="0"/>
              <a:t> которые узнали ученики, педагог вместе с детьми формирует главные положения, собирает задания (если они были даны).</a:t>
            </a:r>
          </a:p>
          <a:p>
            <a:r>
              <a:rPr lang="ru-RU" b="1" dirty="0" smtClean="0"/>
              <a:t>6 Оформление </a:t>
            </a:r>
            <a:r>
              <a:rPr lang="ru-RU" b="1" dirty="0"/>
              <a:t>результатов экскурсий</a:t>
            </a:r>
            <a:endParaRPr lang="ru-RU" dirty="0"/>
          </a:p>
          <a:p>
            <a:r>
              <a:rPr lang="ru-RU" dirty="0"/>
              <a:t>1 Предложить обучающимся в качестве домашнего задания: </a:t>
            </a:r>
          </a:p>
          <a:p>
            <a:pPr marL="0" indent="0">
              <a:buNone/>
            </a:pPr>
            <a:r>
              <a:rPr lang="ru-RU" dirty="0"/>
              <a:t>а) познакомиться с дополнительной литературой по изученной теме;</a:t>
            </a:r>
          </a:p>
          <a:p>
            <a:pPr marL="0" indent="0">
              <a:buNone/>
            </a:pPr>
            <a:r>
              <a:rPr lang="ru-RU" dirty="0"/>
              <a:t>б) написать мини – сочинение по материалу экскурсии, в свободной, творческой форме, с зарисовками экспонатов музея, с высказыванием своей точки зрения оценки проведённой экскурсии; </a:t>
            </a:r>
          </a:p>
          <a:p>
            <a:pPr marL="0" indent="0">
              <a:buNone/>
            </a:pPr>
            <a:r>
              <a:rPr lang="ru-RU" dirty="0"/>
              <a:t>в) рекомендовать в мини – сочинение включить воспоминания своих родных, близких, участников данных событий.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45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Учебная экскурсия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2 Выступить в других группах с подготовленным мини – сочинением, отчётом по материалу экскурсии. </a:t>
            </a:r>
          </a:p>
          <a:p>
            <a:pPr marL="0" indent="0">
              <a:buNone/>
            </a:pPr>
            <a:r>
              <a:rPr lang="ru-RU" dirty="0"/>
              <a:t>3 Использовать краеведческий материал на других уроках истории. </a:t>
            </a:r>
          </a:p>
          <a:p>
            <a:pPr marL="0" indent="0">
              <a:buNone/>
            </a:pPr>
            <a:r>
              <a:rPr lang="ru-RU" dirty="0"/>
              <a:t>4 Оформить фотоальбом, бюллетени, стенные газеты. </a:t>
            </a:r>
          </a:p>
          <a:p>
            <a:pPr marL="0" indent="0">
              <a:buNone/>
            </a:pPr>
            <a:r>
              <a:rPr lang="ru-RU" dirty="0"/>
              <a:t>5 Снять любительский видеофильм. </a:t>
            </a:r>
          </a:p>
          <a:p>
            <a:pPr marL="0" indent="0">
              <a:buNone/>
            </a:pPr>
            <a:r>
              <a:rPr lang="ru-RU" dirty="0"/>
              <a:t>6 Изготовить экспонаты для музея учебного заведения и т. д. </a:t>
            </a:r>
          </a:p>
          <a:p>
            <a:pPr marL="0" indent="0">
              <a:buNone/>
            </a:pPr>
            <a:r>
              <a:rPr lang="ru-RU" dirty="0"/>
              <a:t>7 Организовать выставку, компьютерную презентацию урока – экскурсии.</a:t>
            </a:r>
          </a:p>
        </p:txBody>
      </p:sp>
    </p:spTree>
    <p:extLst>
      <p:ext uri="{BB962C8B-B14F-4D97-AF65-F5344CB8AC3E}">
        <p14:creationId xmlns:p14="http://schemas.microsoft.com/office/powerpoint/2010/main" val="41038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Образовательный </a:t>
            </a:r>
            <a:r>
              <a:rPr lang="ru-RU" dirty="0" err="1" smtClean="0"/>
              <a:t>квест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Что такое образовательный </a:t>
            </a:r>
            <a:r>
              <a:rPr lang="ru-RU" sz="3200" b="1" dirty="0" err="1" smtClean="0"/>
              <a:t>квест</a:t>
            </a:r>
            <a:r>
              <a:rPr lang="ru-RU" sz="3200" b="1" dirty="0" smtClean="0"/>
              <a:t>?</a:t>
            </a:r>
          </a:p>
          <a:p>
            <a:pPr marL="0" indent="0">
              <a:buNone/>
            </a:pPr>
            <a:r>
              <a:rPr lang="ru-RU" dirty="0"/>
              <a:t>Образовательный </a:t>
            </a:r>
            <a:r>
              <a:rPr lang="ru-RU" dirty="0" err="1" smtClean="0"/>
              <a:t>квест</a:t>
            </a:r>
            <a:r>
              <a:rPr lang="ru-RU" dirty="0" smtClean="0"/>
              <a:t> </a:t>
            </a:r>
            <a:r>
              <a:rPr lang="ru-RU" dirty="0"/>
              <a:t>— это учебная игра-путешествие. </a:t>
            </a:r>
            <a:r>
              <a:rPr lang="ru-RU" dirty="0" err="1"/>
              <a:t>Квест</a:t>
            </a:r>
            <a:r>
              <a:rPr lang="ru-RU" dirty="0"/>
              <a:t> предполагает общую игровую ситуацию (сюжет), маршрутный лист с картой, нанесёнными на ней точками и заданиями для выполнения на точках. Школьники по группам проходят весь маршрут, выполняя задания, возможно, читая после выполнения заданий справочную информацию (которая даётся на тех же маршрутных листах).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32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Образовательный </a:t>
            </a:r>
            <a:r>
              <a:rPr lang="ru-RU" dirty="0" err="1" smtClean="0"/>
              <a:t>квест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Главный принцип образовательного </a:t>
            </a:r>
            <a:r>
              <a:rPr lang="ru-RU" b="1" dirty="0" err="1" smtClean="0"/>
              <a:t>квеста</a:t>
            </a:r>
            <a:r>
              <a:rPr lang="ru-RU" b="1" dirty="0" smtClean="0"/>
              <a:t> – это активное путешествие.</a:t>
            </a:r>
          </a:p>
          <a:p>
            <a:endParaRPr lang="ru-RU" b="1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938677"/>
              </p:ext>
            </p:extLst>
          </p:nvPr>
        </p:nvGraphicFramePr>
        <p:xfrm>
          <a:off x="484340" y="2733521"/>
          <a:ext cx="1122332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6564"/>
                <a:gridCol w="63667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Традиционная экскурсия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Задание образовательного </a:t>
                      </a:r>
                      <a:r>
                        <a:rPr lang="ru-RU" sz="2800" dirty="0" err="1" smtClean="0"/>
                        <a:t>квеста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Этот храм представляет из себя крестово-купольную конструкцию; он как будто бы парит над землей. Один храм был построен в 12 веке, а соседний с ним - в 18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Зарисуйте купол храма. Внимательно рассмотрите два храма и материалы из которых они построены (подойдите поближе, чтобы рассмотреть!), и подумайте, обсудив с одноклассниками: какой из них построен раньше?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14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Образовательный </a:t>
            </a:r>
            <a:r>
              <a:rPr lang="ru-RU" dirty="0" err="1" smtClean="0"/>
              <a:t>квест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000" b="1" dirty="0" smtClean="0"/>
              <a:t>Как готовить </a:t>
            </a:r>
            <a:r>
              <a:rPr lang="ru-RU" sz="3000" b="1" dirty="0" err="1" smtClean="0"/>
              <a:t>квест</a:t>
            </a:r>
            <a:r>
              <a:rPr lang="ru-RU" sz="3000" b="1" dirty="0" smtClean="0"/>
              <a:t>?</a:t>
            </a:r>
            <a:endParaRPr lang="ru-RU" dirty="0"/>
          </a:p>
          <a:p>
            <a:pPr marL="514350" indent="-514350">
              <a:buAutoNum type="arabicPeriod"/>
            </a:pPr>
            <a:r>
              <a:rPr lang="ru-RU" sz="3000" dirty="0" smtClean="0"/>
              <a:t>формулировка </a:t>
            </a:r>
            <a:r>
              <a:rPr lang="ru-RU" sz="3000" dirty="0"/>
              <a:t>основной идеи </a:t>
            </a:r>
            <a:r>
              <a:rPr lang="ru-RU" sz="3000" dirty="0" smtClean="0"/>
              <a:t> (торговый район –школьники торговцы или покупатели; сюжет литературного произведения или известного фильма или просто выйти из лабиринта и т.д.)</a:t>
            </a:r>
          </a:p>
          <a:p>
            <a:pPr marL="514350" indent="-514350">
              <a:buAutoNum type="arabicPeriod"/>
            </a:pPr>
            <a:r>
              <a:rPr lang="ru-RU" sz="3000" dirty="0" smtClean="0"/>
              <a:t> </a:t>
            </a:r>
            <a:r>
              <a:rPr lang="ru-RU" sz="3000" dirty="0"/>
              <a:t>Ц</a:t>
            </a:r>
            <a:r>
              <a:rPr lang="ru-RU" sz="3000" dirty="0" smtClean="0"/>
              <a:t>ель </a:t>
            </a:r>
            <a:r>
              <a:rPr lang="ru-RU" sz="3000" dirty="0"/>
              <a:t>ОК. Например, </a:t>
            </a:r>
            <a:r>
              <a:rPr lang="ru-RU" sz="3000" dirty="0" smtClean="0"/>
              <a:t> </a:t>
            </a:r>
            <a:r>
              <a:rPr lang="ru-RU" sz="3000" dirty="0"/>
              <a:t>целью вполне может быть сплочение коллектива класса, и тогда в ОК будут преобладать задания, связанные с командными взаимодействиями, а финалом будет, например, объединение команд для того, чтобы по найденными всеми вместе подсказкам отгадать главное слово...</a:t>
            </a:r>
            <a:br>
              <a:rPr lang="ru-RU" sz="3000" dirty="0"/>
            </a:b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428568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Образовательный </a:t>
            </a:r>
            <a:r>
              <a:rPr lang="ru-RU" dirty="0" err="1" smtClean="0"/>
              <a:t>квест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5778" y="1665962"/>
            <a:ext cx="10515600" cy="50104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sz="3000" dirty="0" smtClean="0"/>
              <a:t>После </a:t>
            </a:r>
            <a:r>
              <a:rPr lang="ru-RU" sz="3000" dirty="0"/>
              <a:t>описания идеи и цели важно составить примерный список той </a:t>
            </a:r>
            <a:r>
              <a:rPr lang="ru-RU" sz="3000" b="1" dirty="0"/>
              <a:t>информации</a:t>
            </a:r>
            <a:r>
              <a:rPr lang="ru-RU" sz="3000" dirty="0"/>
              <a:t>, которую школьники должны получить, выполняя задания </a:t>
            </a:r>
            <a:r>
              <a:rPr lang="ru-RU" sz="3000" dirty="0" smtClean="0"/>
              <a:t>образовательного </a:t>
            </a:r>
            <a:r>
              <a:rPr lang="ru-RU" sz="3000" dirty="0" err="1" smtClean="0"/>
              <a:t>квеста</a:t>
            </a:r>
            <a:endParaRPr lang="ru-RU" sz="3000" dirty="0" smtClean="0"/>
          </a:p>
          <a:p>
            <a:pPr marL="0" indent="0">
              <a:buNone/>
            </a:pPr>
            <a:r>
              <a:rPr lang="ru-RU" sz="3000" dirty="0" smtClean="0"/>
              <a:t>4. </a:t>
            </a:r>
            <a:r>
              <a:rPr lang="ru-RU" sz="3000" dirty="0"/>
              <a:t>С</a:t>
            </a:r>
            <a:r>
              <a:rPr lang="ru-RU" sz="3000" dirty="0" smtClean="0"/>
              <a:t>оздание </a:t>
            </a:r>
            <a:r>
              <a:rPr lang="ru-RU" sz="3000" dirty="0"/>
              <a:t>маршрутного листа. Основу маршрутного листа составляют задания (и тут нужно ориентироваться на уже имеющиеся у нас идею и цель, перечень фактографической информации, а также на общий сюжет ОК), но важно не забыть, что каждое задание выполняется в определённой точке (и нужно правильно точки и задания соотнести). Эти точки необходимо нанести на карту города (или района), которая раздаётся всем школьникам вместе с </a:t>
            </a:r>
            <a:r>
              <a:rPr lang="ru-RU" sz="3000" dirty="0" smtClean="0"/>
              <a:t>заданиями.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5. Составление заданий к каждой точке.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6. </a:t>
            </a:r>
            <a:r>
              <a:rPr lang="ru-RU" smtClean="0"/>
              <a:t>Финал (это </a:t>
            </a:r>
            <a:r>
              <a:rPr lang="ru-RU" dirty="0"/>
              <a:t>может быть некоторая законченная идея, а может быть и игровой финал: собранная карта, нарисованный цельный рисунок, найденный </a:t>
            </a:r>
            <a:r>
              <a:rPr lang="ru-RU"/>
              <a:t>предмет</a:t>
            </a:r>
            <a:r>
              <a:rPr lang="ru-RU" smtClean="0"/>
              <a:t>...)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234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Учебный проект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003" y="1215025"/>
            <a:ext cx="11548997" cy="54864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sz="4400" dirty="0"/>
          </a:p>
          <a:p>
            <a:r>
              <a:rPr lang="ru-RU" sz="4400" b="1" dirty="0"/>
              <a:t>Проблема проекта</a:t>
            </a:r>
            <a:r>
              <a:rPr lang="ru-RU" sz="4400" dirty="0"/>
              <a:t>                  «Почему?»                              Актуальность проблемы –</a:t>
            </a:r>
          </a:p>
          <a:p>
            <a:r>
              <a:rPr lang="ru-RU" sz="4400" dirty="0"/>
              <a:t>                                    (это важно для меня лично)                             мотивация</a:t>
            </a:r>
          </a:p>
          <a:p>
            <a:r>
              <a:rPr lang="ru-RU" sz="4400" dirty="0"/>
              <a:t> </a:t>
            </a:r>
          </a:p>
          <a:p>
            <a:r>
              <a:rPr lang="ru-RU" sz="4400" b="1" dirty="0"/>
              <a:t>Цель проекта </a:t>
            </a:r>
            <a:r>
              <a:rPr lang="ru-RU" sz="4400" dirty="0"/>
              <a:t>                         «Зачем?»                                    Целеполагание</a:t>
            </a:r>
          </a:p>
          <a:p>
            <a:r>
              <a:rPr lang="ru-RU" sz="4400" dirty="0"/>
              <a:t>(мы делаем проект)</a:t>
            </a:r>
          </a:p>
          <a:p>
            <a:r>
              <a:rPr lang="ru-RU" sz="4400" dirty="0"/>
              <a:t> </a:t>
            </a:r>
          </a:p>
          <a:p>
            <a:r>
              <a:rPr lang="ru-RU" sz="4400" b="1" dirty="0"/>
              <a:t>Задачи проекта</a:t>
            </a:r>
            <a:r>
              <a:rPr lang="ru-RU" sz="4400" dirty="0"/>
              <a:t>                      «Что?»                                        Постановка задач</a:t>
            </a:r>
          </a:p>
          <a:p>
            <a:r>
              <a:rPr lang="ru-RU" sz="4400" dirty="0"/>
              <a:t>(для этого мы делаем)</a:t>
            </a:r>
          </a:p>
          <a:p>
            <a:r>
              <a:rPr lang="ru-RU" sz="4400" dirty="0"/>
              <a:t> </a:t>
            </a:r>
          </a:p>
          <a:p>
            <a:r>
              <a:rPr lang="ru-RU" sz="4400" dirty="0"/>
              <a:t>           </a:t>
            </a:r>
            <a:r>
              <a:rPr lang="ru-RU" sz="4400" b="1" dirty="0"/>
              <a:t>Методы и способы                «Как?»                                        Выбор способов и методов</a:t>
            </a:r>
          </a:p>
          <a:p>
            <a:r>
              <a:rPr lang="ru-RU" sz="4400" b="1" dirty="0"/>
              <a:t>                                          (мы это можем делать)                     планирование</a:t>
            </a:r>
          </a:p>
          <a:p>
            <a:r>
              <a:rPr lang="ru-RU" sz="4400" dirty="0"/>
              <a:t> </a:t>
            </a:r>
          </a:p>
          <a:p>
            <a:r>
              <a:rPr lang="ru-RU" sz="4400" b="1" dirty="0"/>
              <a:t>Результат      </a:t>
            </a:r>
            <a:r>
              <a:rPr lang="ru-RU" sz="4400" dirty="0"/>
              <a:t>                      «Что получится?»                         Ожидаемый результат</a:t>
            </a:r>
          </a:p>
          <a:p>
            <a:r>
              <a:rPr lang="ru-RU" sz="4400" dirty="0"/>
              <a:t>(как решение проблемы)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267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Экспедиция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</a:t>
            </a:r>
            <a:r>
              <a:rPr lang="ru-RU" dirty="0" smtClean="0"/>
              <a:t>ермин </a:t>
            </a:r>
            <a:r>
              <a:rPr lang="ru-RU" dirty="0"/>
              <a:t>происходит от латинского слова </a:t>
            </a:r>
            <a:r>
              <a:rPr lang="ru-RU" dirty="0" err="1"/>
              <a:t>expeditio</a:t>
            </a:r>
            <a:r>
              <a:rPr lang="ru-RU" dirty="0"/>
              <a:t>, что, собственно, и переводится как «поход», «путешествие». Это длительная по времени поездка, которая осуществляется с какой-либо научной, исследовательской или же образовательной целью. Спектр изучаемых проблем при этом может быть очень разнообразным. Участники экспедиции могут исследовать флору, рельеф, почвы, культуру и традиции конкретного региона или, например, проявления социальной жизни большого </a:t>
            </a:r>
            <a:r>
              <a:rPr lang="ru-RU" dirty="0" smtClean="0"/>
              <a:t>города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7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Модели образовательного туризма _2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1819728"/>
              </p:ext>
            </p:extLst>
          </p:nvPr>
        </p:nvGraphicFramePr>
        <p:xfrm>
          <a:off x="681038" y="1954924"/>
          <a:ext cx="8005762" cy="3980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757043" y="1834166"/>
            <a:ext cx="27274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/>
              <a:t>Обучающиеся</a:t>
            </a:r>
            <a:r>
              <a:rPr lang="ru-RU" sz="2400" dirty="0" smtClean="0"/>
              <a:t> посещают уроки, мастер-классы</a:t>
            </a:r>
          </a:p>
          <a:p>
            <a:r>
              <a:rPr lang="ru-RU" sz="2400" dirty="0" smtClean="0"/>
              <a:t>Интересных педагогов</a:t>
            </a:r>
          </a:p>
          <a:p>
            <a:endParaRPr lang="ru-RU" sz="2400" dirty="0" smtClean="0"/>
          </a:p>
          <a:p>
            <a:r>
              <a:rPr lang="ru-RU" sz="2400" b="1" i="1" u="sng" dirty="0" smtClean="0"/>
              <a:t>Педагоги</a:t>
            </a:r>
            <a:r>
              <a:rPr lang="ru-RU" sz="2400" dirty="0" smtClean="0"/>
              <a:t> посещают уроки, мастер-классы, повышают квалификацию, стажируются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2047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Базовые критерии «туризма»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Изменение места, перемещение в место, находящиеся за пределами ежедневной среды обитания</a:t>
            </a:r>
          </a:p>
          <a:p>
            <a:r>
              <a:rPr lang="ru-RU" sz="3600" dirty="0" smtClean="0"/>
              <a:t>Пребывание в другом месте: пребывание не должно быть местом постоянного или длительного пребывания</a:t>
            </a:r>
          </a:p>
          <a:p>
            <a:r>
              <a:rPr lang="ru-RU" sz="3600" dirty="0" smtClean="0"/>
              <a:t>Оплата деятельности в посещаемом месте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864" y="164763"/>
            <a:ext cx="1407090" cy="140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4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образовательного туризма_3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2089988"/>
              </p:ext>
            </p:extLst>
          </p:nvPr>
        </p:nvGraphicFramePr>
        <p:xfrm>
          <a:off x="681038" y="2336800"/>
          <a:ext cx="9613900" cy="400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391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</a:t>
            </a:r>
            <a:r>
              <a:rPr lang="ru-RU" dirty="0" err="1" smtClean="0"/>
              <a:t>ресеурсы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Е.А. </a:t>
            </a:r>
            <a:r>
              <a:rPr lang="ru-RU" dirty="0" err="1" smtClean="0"/>
              <a:t>Магич</a:t>
            </a:r>
            <a:r>
              <a:rPr lang="ru-RU" dirty="0" smtClean="0"/>
              <a:t>, А.А. Скулачев - </a:t>
            </a:r>
            <a:r>
              <a:rPr lang="ru-RU" dirty="0" smtClean="0">
                <a:hlinkClick r:id="rId2"/>
              </a:rPr>
              <a:t>Как создавать образовательный </a:t>
            </a:r>
            <a:r>
              <a:rPr lang="ru-RU" dirty="0" err="1" smtClean="0">
                <a:hlinkClick r:id="rId2"/>
              </a:rPr>
              <a:t>квест</a:t>
            </a:r>
            <a:r>
              <a:rPr lang="ru-RU" dirty="0" smtClean="0">
                <a:hlinkClick r:id="rId2"/>
              </a:rPr>
              <a:t> </a:t>
            </a:r>
            <a:endParaRPr lang="ru-RU" dirty="0" smtClean="0"/>
          </a:p>
          <a:p>
            <a:r>
              <a:rPr lang="ru-RU" dirty="0" smtClean="0"/>
              <a:t>О.В. </a:t>
            </a:r>
            <a:r>
              <a:rPr lang="ru-RU" dirty="0" err="1" smtClean="0"/>
              <a:t>Миновская</a:t>
            </a:r>
            <a:r>
              <a:rPr lang="ru-RU" dirty="0" smtClean="0"/>
              <a:t> </a:t>
            </a:r>
            <a:r>
              <a:rPr lang="ru-RU" dirty="0" smtClean="0">
                <a:hlinkClick r:id="rId3"/>
              </a:rPr>
              <a:t>«Об образовательных </a:t>
            </a:r>
            <a:r>
              <a:rPr lang="ru-RU" dirty="0" err="1" smtClean="0">
                <a:hlinkClick r:id="rId3"/>
              </a:rPr>
              <a:t>квестах</a:t>
            </a:r>
            <a:r>
              <a:rPr lang="ru-RU" dirty="0" smtClean="0">
                <a:hlinkClick r:id="rId3"/>
              </a:rPr>
              <a:t>» </a:t>
            </a:r>
            <a:endParaRPr lang="ru-RU" dirty="0" smtClean="0"/>
          </a:p>
          <a:p>
            <a:r>
              <a:rPr lang="ru-RU" dirty="0" smtClean="0"/>
              <a:t>Краеведение - 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www.eduportal44.ru/sites/Region44</a:t>
            </a:r>
            <a:r>
              <a:rPr lang="ru-RU" smtClean="0"/>
              <a:t>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2720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176" y="2328345"/>
            <a:ext cx="10058400" cy="1450757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81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«Туризм» </a:t>
            </a:r>
            <a:r>
              <a:rPr lang="ru-RU" sz="4800" dirty="0" smtClean="0"/>
              <a:t>+ «</a:t>
            </a:r>
            <a:r>
              <a:rPr lang="ru-RU" dirty="0" smtClean="0"/>
              <a:t>Образовательная деятельность»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sz="3600" dirty="0" smtClean="0"/>
              <a:t>Субъекты (педагоги, обучающиеся, родители)</a:t>
            </a:r>
          </a:p>
          <a:p>
            <a:r>
              <a:rPr lang="ru-RU" sz="3600" dirty="0" smtClean="0"/>
              <a:t>Объекты (повышение познавательного интереса обучающихся, формирование личностных, предметных  и </a:t>
            </a:r>
            <a:r>
              <a:rPr lang="ru-RU" sz="3600" dirty="0" err="1" smtClean="0"/>
              <a:t>метапредметных</a:t>
            </a:r>
            <a:r>
              <a:rPr lang="ru-RU" sz="3600" dirty="0" smtClean="0"/>
              <a:t> результатов)</a:t>
            </a:r>
            <a:endParaRPr lang="ru-RU" sz="36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0146082" y="171727"/>
            <a:ext cx="1887463" cy="1400126"/>
            <a:chOff x="9695145" y="286603"/>
            <a:chExt cx="1887463" cy="1400126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1487" y="286603"/>
              <a:ext cx="1241121" cy="1241121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95145" y="307262"/>
              <a:ext cx="1576534" cy="1379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546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54" y="3845491"/>
            <a:ext cx="2787166" cy="25456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388" y="52548"/>
            <a:ext cx="6403455" cy="252909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192155" y="3255957"/>
            <a:ext cx="8721027" cy="3357786"/>
            <a:chOff x="137786" y="2892702"/>
            <a:chExt cx="8721027" cy="3357786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137786" y="2892702"/>
              <a:ext cx="8721027" cy="3357786"/>
            </a:xfrm>
            <a:prstGeom prst="roundRect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2007" y="3204489"/>
              <a:ext cx="27306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Познавательные УУД</a:t>
              </a:r>
              <a:endParaRPr lang="ru-RU" sz="2400" b="1" dirty="0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007" y="4010505"/>
              <a:ext cx="2171700" cy="2105025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065" y="4211849"/>
              <a:ext cx="2179788" cy="1903681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3619" y="4034758"/>
              <a:ext cx="2145126" cy="2080772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141901" y="3204489"/>
              <a:ext cx="274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Коммуникативные УУД</a:t>
              </a:r>
              <a:endParaRPr lang="ru-RU" sz="24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345169" y="3204489"/>
              <a:ext cx="20670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Регулятивные УУД</a:t>
              </a:r>
              <a:endParaRPr lang="ru-RU" sz="2400" b="1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9684449" y="2306070"/>
            <a:ext cx="2165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Личностные результаты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43251" y="2418290"/>
            <a:ext cx="6039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Метапредметные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/>
              <a:t>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5303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51978" y="5486400"/>
            <a:ext cx="10410463" cy="1152395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ln>
                  <a:solidFill>
                    <a:schemeClr val="tx1"/>
                  </a:solidFill>
                  <a:prstDash val="lgDashDot"/>
                </a:ln>
              </a:rPr>
              <a:t>О</a:t>
            </a:r>
            <a:r>
              <a:rPr lang="ru-RU" sz="2400" dirty="0" smtClean="0">
                <a:ln>
                  <a:solidFill>
                    <a:schemeClr val="tx1"/>
                  </a:solidFill>
                  <a:prstDash val="lgDashDot"/>
                </a:ln>
              </a:rPr>
              <a:t>бразовательный туризм -  </a:t>
            </a:r>
            <a:r>
              <a:rPr lang="ru-RU" sz="2400" dirty="0">
                <a:ln>
                  <a:solidFill>
                    <a:schemeClr val="tx1"/>
                  </a:solidFill>
                  <a:prstDash val="lgDashDot"/>
                </a:ln>
              </a:rPr>
              <a:t>целенаправленный процесс воспитания и обучения за рамками информационно-образовательной среды образовательной </a:t>
            </a:r>
            <a:r>
              <a:rPr lang="ru-RU" sz="2400" dirty="0" smtClean="0">
                <a:ln>
                  <a:solidFill>
                    <a:schemeClr val="tx1"/>
                  </a:solidFill>
                  <a:prstDash val="lgDashDot"/>
                </a:ln>
              </a:rPr>
              <a:t>организации</a:t>
            </a:r>
            <a:endParaRPr lang="ru-RU" sz="2400" dirty="0">
              <a:ln>
                <a:solidFill>
                  <a:schemeClr val="tx1"/>
                </a:solidFill>
                <a:prstDash val="lgDashDot"/>
              </a:ln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Образовательный туризм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0" y="1990030"/>
            <a:ext cx="10931307" cy="4335613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Познавательные туры (маршруты) совершаемые с целью выполнения задач, определенных учебными программами образовательного учреждения  (В.П.  Соломин, В.Л. Погодин)</a:t>
            </a:r>
          </a:p>
          <a:p>
            <a:r>
              <a:rPr lang="ru-RU" sz="3200" dirty="0" smtClean="0"/>
              <a:t>Поездки на период от 24 часов до 6 месяцев для получения образования, для повышения квалификации в форме курсов, стажировок, без занятия деятельностью, связанной  с получением дохода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714" y="251854"/>
            <a:ext cx="1889924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2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образовательного туризма_1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6253156"/>
              </p:ext>
            </p:extLst>
          </p:nvPr>
        </p:nvGraphicFramePr>
        <p:xfrm>
          <a:off x="681038" y="1718442"/>
          <a:ext cx="11016976" cy="4808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697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257101"/>
              </p:ext>
            </p:extLst>
          </p:nvPr>
        </p:nvGraphicFramePr>
        <p:xfrm>
          <a:off x="237995" y="250521"/>
          <a:ext cx="11235846" cy="6363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118" y="5371836"/>
            <a:ext cx="763599" cy="9050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5439" y="2570132"/>
            <a:ext cx="640958" cy="9358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2227" y="1488365"/>
            <a:ext cx="46602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Формы образовательного туризма</a:t>
            </a:r>
            <a:endParaRPr lang="ru-RU" sz="4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384" y="4038233"/>
            <a:ext cx="905300" cy="7335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384" y="1239425"/>
            <a:ext cx="802700" cy="79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3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Учебная экскурсия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Автор учебного пособия «Педагогика» </a:t>
            </a:r>
            <a:r>
              <a:rPr lang="ru-RU" dirty="0" err="1"/>
              <a:t>Сластенин</a:t>
            </a:r>
            <a:r>
              <a:rPr lang="ru-RU" dirty="0"/>
              <a:t> В.А., характеризует экскурсию как: </a:t>
            </a:r>
            <a:r>
              <a:rPr lang="ru-RU" i="1" dirty="0"/>
              <a:t>«Специальное учебно-воспитательное занятие, перенесенное в соответствии с определенной образовательной или воспитательной целью на предприятии, в музеи, на выставки и т.д.».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26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Учебная экскурсия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Подготовка экскурсии:</a:t>
            </a:r>
          </a:p>
          <a:p>
            <a:pPr marL="0" indent="0">
              <a:buNone/>
            </a:pPr>
            <a:r>
              <a:rPr lang="ru-RU" b="1" dirty="0"/>
              <a:t>1. </a:t>
            </a:r>
            <a:r>
              <a:rPr lang="ru-RU" dirty="0"/>
              <a:t> Определение темы экскурсии.</a:t>
            </a:r>
          </a:p>
          <a:p>
            <a:pPr marL="0" indent="0">
              <a:buNone/>
            </a:pPr>
            <a:r>
              <a:rPr lang="ru-RU" dirty="0"/>
              <a:t>Тема, которая будет раскрываться в ходе экскурсионного занятия, должна быть актуальной и соответствовать программе, которая поможет в большей степени усвоить предмет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/>
              <a:t>2.</a:t>
            </a:r>
            <a:r>
              <a:rPr lang="ru-RU" dirty="0"/>
              <a:t> </a:t>
            </a:r>
            <a:r>
              <a:rPr lang="ru-RU" b="1" dirty="0"/>
              <a:t>После утверждения темы экскурсии следует определить её цель.</a:t>
            </a:r>
            <a:r>
              <a:rPr lang="ru-RU" dirty="0"/>
              <a:t> Нужно помнить, что основная цель школьных экскурсий – углубленное изучение школьной </a:t>
            </a:r>
            <a:r>
              <a:rPr lang="ru-RU" dirty="0" smtClean="0"/>
              <a:t>программы. В </a:t>
            </a:r>
            <a:r>
              <a:rPr lang="ru-RU" dirty="0"/>
              <a:t>условиях новых стандартов экскурсия может стать частью учебного </a:t>
            </a:r>
            <a:r>
              <a:rPr lang="ru-RU" dirty="0" smtClean="0"/>
              <a:t>проекта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82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6efa5261ec7a8c7c93ca8b2cc6730da1367f913"/>
</p:tagLst>
</file>

<file path=ppt/theme/theme1.xml><?xml version="1.0" encoding="utf-8"?>
<a:theme xmlns:a="http://schemas.openxmlformats.org/drawingml/2006/main" name="КОИРО2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2" id="{4BB1C634-15C3-4DD6-B97C-DFF39F42870C}" vid="{7019F9F6-4BBD-49F0-8A48-626BD501D53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C8BBCEACBCBC0409C1EBB3F22591AB0" ma:contentTypeVersion="49" ma:contentTypeDescription="Создание документа." ma:contentTypeScope="" ma:versionID="4b632ad4415b77e38ec87b8b9a5aecb2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8d04d9c43652114a41dbc3976a31b98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AWJJH2MPE6E2-1519004642-13</_dlc_DocId>
    <_dlc_DocIdUrl xmlns="4a252ca3-5a62-4c1c-90a6-29f4710e47f8">
      <Url>http://edu-sps.koiro.local/BiblioLiga/_layouts/15/DocIdRedir.aspx?ID=AWJJH2MPE6E2-1519004642-13</Url>
      <Description>AWJJH2MPE6E2-1519004642-13</Description>
    </_dlc_DocIdUrl>
  </documentManagement>
</p:properties>
</file>

<file path=customXml/itemProps1.xml><?xml version="1.0" encoding="utf-8"?>
<ds:datastoreItem xmlns:ds="http://schemas.openxmlformats.org/officeDocument/2006/customXml" ds:itemID="{1FAC5AFF-0D55-483B-B4CD-16AE4FD34B3E}"/>
</file>

<file path=customXml/itemProps2.xml><?xml version="1.0" encoding="utf-8"?>
<ds:datastoreItem xmlns:ds="http://schemas.openxmlformats.org/officeDocument/2006/customXml" ds:itemID="{BBD8F853-2414-4F21-B099-AD6E60ABBCD7}"/>
</file>

<file path=customXml/itemProps3.xml><?xml version="1.0" encoding="utf-8"?>
<ds:datastoreItem xmlns:ds="http://schemas.openxmlformats.org/officeDocument/2006/customXml" ds:itemID="{42ADC4F0-B878-4829-8E2B-F037207F8BE8}"/>
</file>

<file path=customXml/itemProps4.xml><?xml version="1.0" encoding="utf-8"?>
<ds:datastoreItem xmlns:ds="http://schemas.openxmlformats.org/officeDocument/2006/customXml" ds:itemID="{6D3AA57E-7411-408F-9189-D03599BFECEF}"/>
</file>

<file path=docProps/app.xml><?xml version="1.0" encoding="utf-8"?>
<Properties xmlns="http://schemas.openxmlformats.org/officeDocument/2006/extended-properties" xmlns:vt="http://schemas.openxmlformats.org/officeDocument/2006/docPropsVTypes">
  <Template>КОИРО2</Template>
  <TotalTime>1457</TotalTime>
  <Words>942</Words>
  <Application>Microsoft Office PowerPoint</Application>
  <PresentationFormat>Широкоэкранный</PresentationFormat>
  <Paragraphs>116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Garamond</vt:lpstr>
      <vt:lpstr>КОИРО2</vt:lpstr>
      <vt:lpstr>Образовательный туризм</vt:lpstr>
      <vt:lpstr>Базовые критерии «туризма»</vt:lpstr>
      <vt:lpstr>«Туризм» + «Образовательная деятельность»</vt:lpstr>
      <vt:lpstr>Презентация PowerPoint</vt:lpstr>
      <vt:lpstr>Образовательный туризм</vt:lpstr>
      <vt:lpstr>Модель образовательного туризма_1</vt:lpstr>
      <vt:lpstr>Презентация PowerPoint</vt:lpstr>
      <vt:lpstr>Учебная экскурсия</vt:lpstr>
      <vt:lpstr>Учебная экскурсия</vt:lpstr>
      <vt:lpstr>Учебная экскурсия</vt:lpstr>
      <vt:lpstr>Учебная экскурсия</vt:lpstr>
      <vt:lpstr>Учебная экскурсия</vt:lpstr>
      <vt:lpstr>Образовательный квест</vt:lpstr>
      <vt:lpstr>Образовательный квест</vt:lpstr>
      <vt:lpstr>Образовательный квест</vt:lpstr>
      <vt:lpstr>Образовательный квест</vt:lpstr>
      <vt:lpstr>Учебный проект</vt:lpstr>
      <vt:lpstr>Экспедиция </vt:lpstr>
      <vt:lpstr>Модели образовательного туризма _2</vt:lpstr>
      <vt:lpstr>Модель образовательного туризма_3</vt:lpstr>
      <vt:lpstr>Интернет-ресеурсы</vt:lpstr>
      <vt:lpstr>Спасибо за внимание!</vt:lpstr>
    </vt:vector>
  </TitlesOfParts>
  <Company>Service KOIRO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Образовательный туризм</dc:title>
  <dc:creator>adm</dc:creator>
  <cp:lastModifiedBy>User</cp:lastModifiedBy>
  <cp:revision>85</cp:revision>
  <dcterms:created xsi:type="dcterms:W3CDTF">2015-11-25T00:59:48Z</dcterms:created>
  <dcterms:modified xsi:type="dcterms:W3CDTF">2018-02-12T10:44:34Z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0x010100CC8BBCEACBCBC0409C1EBB3F22591AB0</vt:lpwstr>
  </property>
  <property fmtid="{D5CDD505-2E9C-101B-9397-08002B2CF9AE}" pid="3" name="_dlc_DocIdItemGuid">
    <vt:lpwstr>e82382f7-0462-469c-b844-ff23caaa80ff</vt:lpwstr>
  </property>
</Properties>
</file>