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3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1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4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2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152C-B745-4084-9A03-8EA8E792E400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E76B-B0A4-41DA-B448-725A06A6E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6652"/>
            <a:ext cx="8640960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564904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Чухломская детская библиотека представляет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83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Панкратовская</a:t>
            </a:r>
            <a:r>
              <a:rPr lang="ru-RU" dirty="0" smtClean="0"/>
              <a:t> библиотека</a:t>
            </a:r>
            <a:endParaRPr lang="ru-RU" dirty="0"/>
          </a:p>
        </p:txBody>
      </p:sp>
      <p:pic>
        <p:nvPicPr>
          <p:cNvPr id="4" name="Picture 2" descr="C:\Users\User\Desktop\Отчёты-2016\панкратово 22июня и ПДД\Lenovo_A1000_IMG_20160624_141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78188"/>
            <a:ext cx="4032447" cy="35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Отчёты-2016\полякова И 2\SAM_1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435"/>
            <a:ext cx="4038600" cy="36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Судайская</a:t>
            </a:r>
            <a:r>
              <a:rPr lang="ru-RU" dirty="0" smtClean="0"/>
              <a:t> библиотека</a:t>
            </a:r>
            <a:endParaRPr lang="ru-RU" dirty="0"/>
          </a:p>
        </p:txBody>
      </p:sp>
      <p:pic>
        <p:nvPicPr>
          <p:cNvPr id="4" name="Picture 2" descr="F:\SDC18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039985" cy="36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SDC17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4028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Судайская</a:t>
            </a:r>
            <a:r>
              <a:rPr lang="ru-RU" dirty="0" smtClean="0"/>
              <a:t> библиотека</a:t>
            </a:r>
            <a:endParaRPr lang="ru-RU" dirty="0"/>
          </a:p>
        </p:txBody>
      </p:sp>
      <p:pic>
        <p:nvPicPr>
          <p:cNvPr id="6" name="Picture 2" descr="F:\SDC18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71834"/>
            <a:ext cx="4032448" cy="422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SDC18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8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SDC1814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56892"/>
            <a:ext cx="4104456" cy="4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Петровская библиотека</a:t>
            </a:r>
            <a:endParaRPr lang="ru-RU" dirty="0"/>
          </a:p>
        </p:txBody>
      </p:sp>
      <p:pic>
        <p:nvPicPr>
          <p:cNvPr id="5" name="Picture 2" descr="C:\Users\User\Desktop\отчет 2016 год\фотоотчет\P101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08877"/>
            <a:ext cx="4543769" cy="39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P1020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76" y="2276872"/>
            <a:ext cx="388602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Возьмёмся за руки друзья, чтоб не пропасть по одиночке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4105"/>
            <a:ext cx="8136904" cy="4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2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Готовимся к заключительной игре «Умники и умницы»</a:t>
            </a:r>
            <a:endParaRPr lang="ru-RU" dirty="0"/>
          </a:p>
        </p:txBody>
      </p:sp>
      <p:pic>
        <p:nvPicPr>
          <p:cNvPr id="4" name="Picture 2" descr="C:\Users\Admin\Desktop\выступление\100_21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593" y="1556792"/>
            <a:ext cx="3861583" cy="2736304"/>
          </a:xfrm>
        </p:spPr>
      </p:pic>
      <p:pic>
        <p:nvPicPr>
          <p:cNvPr id="5" name="Picture 3" descr="C:\Users\Admin\Desktop\выступление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8023" y="2703201"/>
            <a:ext cx="3751139" cy="36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 «</a:t>
            </a:r>
            <a:r>
              <a:rPr lang="ru-RU" dirty="0" err="1" smtClean="0"/>
              <a:t>Читайка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F:\IMG_3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89" y="1600200"/>
            <a:ext cx="71680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Первоклассники слушают стихи </a:t>
            </a:r>
            <a:r>
              <a:rPr lang="ru-RU" dirty="0" err="1"/>
              <a:t>С</a:t>
            </a:r>
            <a:r>
              <a:rPr lang="ru-RU" dirty="0" err="1" smtClean="0"/>
              <a:t>.Маршака</a:t>
            </a:r>
            <a:endParaRPr lang="ru-RU" dirty="0"/>
          </a:p>
        </p:txBody>
      </p:sp>
      <p:pic>
        <p:nvPicPr>
          <p:cNvPr id="4" name="Picture 2" descr="F:\IMG_3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72" y="1600200"/>
            <a:ext cx="60334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Помбиб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 descr="C:\Users\Admin\Desktop\SDC17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270894"/>
            <a:ext cx="6473693" cy="4855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книгами</a:t>
            </a:r>
            <a:endParaRPr lang="ru-RU" dirty="0"/>
          </a:p>
        </p:txBody>
      </p:sp>
      <p:pic>
        <p:nvPicPr>
          <p:cNvPr id="4" name="Picture 4" descr="100_15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4" y="1600200"/>
            <a:ext cx="71809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работа</a:t>
            </a:r>
            <a:endParaRPr lang="ru-RU" dirty="0"/>
          </a:p>
        </p:txBody>
      </p:sp>
      <p:pic>
        <p:nvPicPr>
          <p:cNvPr id="4" name="Picture 6" descr="100_06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1529"/>
            <a:ext cx="3816424" cy="285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9612" flipV="1">
            <a:off x="5079324" y="1196753"/>
            <a:ext cx="3461147" cy="273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100_15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8271"/>
            <a:ext cx="3816424" cy="28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00_16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34" y="4047245"/>
            <a:ext cx="3511297" cy="27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объединения педагогов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437123"/>
              </p:ext>
            </p:extLst>
          </p:nvPr>
        </p:nvGraphicFramePr>
        <p:xfrm>
          <a:off x="42678" y="1700808"/>
          <a:ext cx="4745346" cy="279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3" imgW="6088633" imgH="3582153" progId="">
                  <p:embed/>
                </p:oleObj>
              </mc:Choice>
              <mc:Fallback>
                <p:oleObj name="Документ" r:id="rId3" imgW="6088633" imgH="3582153" progId="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8" y="1700808"/>
                        <a:ext cx="4745346" cy="2791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Содержимое 7" descr="SAM_020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88024" y="3789041"/>
            <a:ext cx="3894014" cy="2880320"/>
          </a:xfrm>
          <a:prstGeom prst="rect">
            <a:avLst/>
          </a:prstGeom>
          <a:ln w="6350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2940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AWJJH2MPE6E2-611919989-7</_dlc_DocId>
    <_dlc_DocIdUrl xmlns="4a252ca3-5a62-4c1c-90a6-29f4710e47f8">
      <Url>http://edu-sps.koiro.local/BiblioLiga/_layouts/15/DocIdRedir.aspx?ID=AWJJH2MPE6E2-611919989-7</Url>
      <Description>AWJJH2MPE6E2-611919989-7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AF9D8A6C48B54197FE1C11E90F1AA2" ma:contentTypeVersion="49" ma:contentTypeDescription="Создание документа." ma:contentTypeScope="" ma:versionID="9b955443efa17674bde92e780c82df0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2BE036-06B9-4C1E-8C53-ABB65D9781ED}"/>
</file>

<file path=customXml/itemProps2.xml><?xml version="1.0" encoding="utf-8"?>
<ds:datastoreItem xmlns:ds="http://schemas.openxmlformats.org/officeDocument/2006/customXml" ds:itemID="{55492B0C-6750-44FE-9C4F-A22CD5CAAF48}"/>
</file>

<file path=customXml/itemProps3.xml><?xml version="1.0" encoding="utf-8"?>
<ds:datastoreItem xmlns:ds="http://schemas.openxmlformats.org/officeDocument/2006/customXml" ds:itemID="{BBA92FB3-E5D6-48A5-B41C-496E1CE2FF4A}"/>
</file>

<file path=customXml/itemProps4.xml><?xml version="1.0" encoding="utf-8"?>
<ds:datastoreItem xmlns:ds="http://schemas.openxmlformats.org/officeDocument/2006/customXml" ds:itemID="{7977A7A8-F441-4865-80C7-4E183E86B102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Презентация PowerPoint</vt:lpstr>
      <vt:lpstr>Возьмёмся за руки друзья, чтоб не пропасть по одиночке</vt:lpstr>
      <vt:lpstr>Готовимся к заключительной игре «Умники и умницы»</vt:lpstr>
      <vt:lpstr>Клуб «Читайка»</vt:lpstr>
      <vt:lpstr>Первоклассники слушают стихи С.Маршака</vt:lpstr>
      <vt:lpstr>«Помбиб»</vt:lpstr>
      <vt:lpstr>Знакомство с книгами</vt:lpstr>
      <vt:lpstr>Наша работа</vt:lpstr>
      <vt:lpstr>Методические объединения педагогов</vt:lpstr>
      <vt:lpstr>Панкратовская библиотека</vt:lpstr>
      <vt:lpstr>Судайская библиотека</vt:lpstr>
      <vt:lpstr>Судайская библиотека</vt:lpstr>
      <vt:lpstr>Петровская библиотека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2017-11-15T11:36:21Z</dcterms:created>
  <dcterms:modified xsi:type="dcterms:W3CDTF">2017-11-15T12:09:07Z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0x0101001DAF9D8A6C48B54197FE1C11E90F1AA2</vt:lpwstr>
  </property>
  <property fmtid="{D5CDD505-2E9C-101B-9397-08002B2CF9AE}" pid="3" name="_dlc_DocIdItemGuid">
    <vt:lpwstr>f20d24dd-d835-4332-bf87-b2d9744cfbdb</vt:lpwstr>
  </property>
</Properties>
</file>