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emf" ContentType="image/x-emf"/>
  <Default Extension="jpeg" ContentType="image/jpeg"/>
  <Default Extension="xml" ContentType="application/xml"/>
  <Default Extension="vml" ContentType="application/vnd.openxmlformats-officedocument.vmlDrawin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8" r:id="rId4"/>
    <p:sldId id="270" r:id="rId5"/>
    <p:sldId id="271" r:id="rId6"/>
    <p:sldId id="269" r:id="rId7"/>
    <p:sldId id="306" r:id="rId8"/>
    <p:sldId id="295" r:id="rId9"/>
    <p:sldId id="292" r:id="rId10"/>
    <p:sldId id="293" r:id="rId11"/>
    <p:sldId id="301" r:id="rId12"/>
    <p:sldId id="297" r:id="rId13"/>
    <p:sldId id="298" r:id="rId14"/>
    <p:sldId id="299" r:id="rId15"/>
    <p:sldId id="300" r:id="rId16"/>
    <p:sldId id="307" r:id="rId17"/>
    <p:sldId id="308" r:id="rId18"/>
    <p:sldId id="309" r:id="rId19"/>
    <p:sldId id="31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80" r:id="rId29"/>
    <p:sldId id="281" r:id="rId30"/>
    <p:sldId id="282" r:id="rId31"/>
    <p:sldId id="284" r:id="rId32"/>
    <p:sldId id="285" r:id="rId33"/>
    <p:sldId id="286" r:id="rId34"/>
    <p:sldId id="267" r:id="rId35"/>
    <p:sldId id="302" r:id="rId36"/>
    <p:sldId id="303" r:id="rId37"/>
    <p:sldId id="304" r:id="rId38"/>
    <p:sldId id="305" r:id="rId39"/>
    <p:sldId id="258" r:id="rId40"/>
  </p:sldIdLst>
  <p:sldSz cx="12192000" cy="6858000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-12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5F3FA-C4AF-4C1A-86F0-226C30F4FF7C}" type="doc">
      <dgm:prSet loTypeId="urn:microsoft.com/office/officeart/2005/8/layout/radial4" loCatId="relationship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A00A6FB-9498-41E9-BCE6-B5EE61A41C9F}">
      <dgm:prSet phldrT="[Текст]" custT="1"/>
      <dgm:spPr/>
      <dgm:t>
        <a:bodyPr/>
        <a:lstStyle/>
        <a:p>
          <a:pPr algn="ctr"/>
          <a:r>
            <a:rPr lang="ru-RU" sz="2400" dirty="0"/>
            <a:t>БИЦ</a:t>
          </a:r>
        </a:p>
      </dgm:t>
    </dgm:pt>
    <dgm:pt modelId="{97A556ED-F43F-4F11-A190-29FCE6411991}" type="parTrans" cxnId="{54DA4AFD-8DBA-43CB-8C2F-61CCFB8DB6DD}">
      <dgm:prSet/>
      <dgm:spPr/>
      <dgm:t>
        <a:bodyPr/>
        <a:lstStyle/>
        <a:p>
          <a:pPr algn="ctr"/>
          <a:endParaRPr lang="ru-RU"/>
        </a:p>
      </dgm:t>
    </dgm:pt>
    <dgm:pt modelId="{1FAE706C-E3C3-4380-8050-AC5BF5CE794D}" type="sibTrans" cxnId="{54DA4AFD-8DBA-43CB-8C2F-61CCFB8DB6DD}">
      <dgm:prSet/>
      <dgm:spPr/>
      <dgm:t>
        <a:bodyPr/>
        <a:lstStyle/>
        <a:p>
          <a:pPr algn="ctr"/>
          <a:endParaRPr lang="ru-RU"/>
        </a:p>
      </dgm:t>
    </dgm:pt>
    <dgm:pt modelId="{04504759-432B-47B9-84FF-91D0B08EBE0D}">
      <dgm:prSet phldrT="[Текст]"/>
      <dgm:spPr/>
      <dgm:t>
        <a:bodyPr/>
        <a:lstStyle/>
        <a:p>
          <a:pPr algn="ctr"/>
          <a:r>
            <a:rPr lang="ru-RU" b="1" dirty="0"/>
            <a:t>Абонемент</a:t>
          </a:r>
        </a:p>
      </dgm:t>
    </dgm:pt>
    <dgm:pt modelId="{DA45427B-0986-4456-9C97-14797309B1C8}" type="parTrans" cxnId="{752EFAFB-C064-470F-B555-01C65FBF34EF}">
      <dgm:prSet/>
      <dgm:spPr/>
      <dgm:t>
        <a:bodyPr/>
        <a:lstStyle/>
        <a:p>
          <a:pPr algn="ctr"/>
          <a:endParaRPr lang="ru-RU"/>
        </a:p>
      </dgm:t>
    </dgm:pt>
    <dgm:pt modelId="{46CEE647-DCF0-4F4D-AB13-7414C0348FDA}" type="sibTrans" cxnId="{752EFAFB-C064-470F-B555-01C65FBF34EF}">
      <dgm:prSet/>
      <dgm:spPr/>
      <dgm:t>
        <a:bodyPr/>
        <a:lstStyle/>
        <a:p>
          <a:pPr algn="ctr"/>
          <a:endParaRPr lang="ru-RU"/>
        </a:p>
      </dgm:t>
    </dgm:pt>
    <dgm:pt modelId="{2D1793B9-AC30-44EC-8B47-612A739A2F02}">
      <dgm:prSet phldrT="[Текст]"/>
      <dgm:spPr/>
      <dgm:t>
        <a:bodyPr/>
        <a:lstStyle/>
        <a:p>
          <a:pPr algn="ctr"/>
          <a:r>
            <a:rPr lang="ru-RU" b="1" dirty="0"/>
            <a:t>Читальный зал</a:t>
          </a:r>
        </a:p>
      </dgm:t>
    </dgm:pt>
    <dgm:pt modelId="{68CB0860-195E-4D5F-B68F-1B2654372190}" type="parTrans" cxnId="{232210A9-BE77-4FF9-A6FD-56241CD9C3EE}">
      <dgm:prSet/>
      <dgm:spPr/>
      <dgm:t>
        <a:bodyPr/>
        <a:lstStyle/>
        <a:p>
          <a:pPr algn="ctr"/>
          <a:endParaRPr lang="ru-RU"/>
        </a:p>
      </dgm:t>
    </dgm:pt>
    <dgm:pt modelId="{5090686E-BCD1-4301-9D02-686C971DF05A}" type="sibTrans" cxnId="{232210A9-BE77-4FF9-A6FD-56241CD9C3EE}">
      <dgm:prSet/>
      <dgm:spPr/>
      <dgm:t>
        <a:bodyPr/>
        <a:lstStyle/>
        <a:p>
          <a:pPr algn="ctr"/>
          <a:endParaRPr lang="ru-RU"/>
        </a:p>
      </dgm:t>
    </dgm:pt>
    <dgm:pt modelId="{A08EC94A-5ECA-4304-ADEF-E6050A0419D1}">
      <dgm:prSet phldrT="[Текст]"/>
      <dgm:spPr/>
      <dgm:t>
        <a:bodyPr/>
        <a:lstStyle/>
        <a:p>
          <a:pPr algn="ctr"/>
          <a:r>
            <a:rPr lang="ru-RU" b="1" dirty="0" err="1"/>
            <a:t>Книгохранение</a:t>
          </a:r>
          <a:endParaRPr lang="ru-RU" b="1" dirty="0"/>
        </a:p>
      </dgm:t>
    </dgm:pt>
    <dgm:pt modelId="{33FFEE2F-DB78-4C25-B9C8-A94485B925A2}" type="parTrans" cxnId="{A2237AA9-54F9-483E-A0CF-AA5A55285C15}">
      <dgm:prSet/>
      <dgm:spPr/>
      <dgm:t>
        <a:bodyPr/>
        <a:lstStyle/>
        <a:p>
          <a:pPr algn="ctr"/>
          <a:endParaRPr lang="ru-RU"/>
        </a:p>
      </dgm:t>
    </dgm:pt>
    <dgm:pt modelId="{26EA479B-CCDD-40DD-B9CA-14F119DE6AD0}" type="sibTrans" cxnId="{A2237AA9-54F9-483E-A0CF-AA5A55285C15}">
      <dgm:prSet/>
      <dgm:spPr/>
      <dgm:t>
        <a:bodyPr/>
        <a:lstStyle/>
        <a:p>
          <a:pPr algn="ctr"/>
          <a:endParaRPr lang="ru-RU"/>
        </a:p>
      </dgm:t>
    </dgm:pt>
    <dgm:pt modelId="{A1F84DC0-FA80-4A17-A0B0-39B7C670975F}">
      <dgm:prSet/>
      <dgm:spPr/>
      <dgm:t>
        <a:bodyPr/>
        <a:lstStyle/>
        <a:p>
          <a:pPr algn="ctr"/>
          <a:r>
            <a:rPr lang="ru-RU" b="1" dirty="0" err="1"/>
            <a:t>Медиатека</a:t>
          </a:r>
          <a:endParaRPr lang="ru-RU" b="1" dirty="0"/>
        </a:p>
      </dgm:t>
    </dgm:pt>
    <dgm:pt modelId="{EB419617-844F-4A3E-B945-97595DA1925A}" type="parTrans" cxnId="{6A647176-2A7E-4D46-A15A-23321EE548D2}">
      <dgm:prSet/>
      <dgm:spPr/>
      <dgm:t>
        <a:bodyPr/>
        <a:lstStyle/>
        <a:p>
          <a:pPr algn="ctr"/>
          <a:endParaRPr lang="ru-RU"/>
        </a:p>
      </dgm:t>
    </dgm:pt>
    <dgm:pt modelId="{B3752FB8-6E5A-43E2-B251-526377DC1B2B}" type="sibTrans" cxnId="{6A647176-2A7E-4D46-A15A-23321EE548D2}">
      <dgm:prSet/>
      <dgm:spPr/>
      <dgm:t>
        <a:bodyPr/>
        <a:lstStyle/>
        <a:p>
          <a:pPr algn="ctr"/>
          <a:endParaRPr lang="ru-RU"/>
        </a:p>
      </dgm:t>
    </dgm:pt>
    <dgm:pt modelId="{C8520D8D-E06C-49E7-91BF-336ABF305B4A}">
      <dgm:prSet/>
      <dgm:spPr/>
      <dgm:t>
        <a:bodyPr/>
        <a:lstStyle/>
        <a:p>
          <a:pPr algn="ctr"/>
          <a:r>
            <a:rPr lang="ru-RU" b="1" dirty="0"/>
            <a:t>Компьютерная зона</a:t>
          </a:r>
        </a:p>
      </dgm:t>
    </dgm:pt>
    <dgm:pt modelId="{B39C8372-59AB-497C-8113-2EC832FBCAEF}" type="parTrans" cxnId="{1C93A6FC-CEA5-44F5-AF63-7FB027B6DAD7}">
      <dgm:prSet/>
      <dgm:spPr/>
      <dgm:t>
        <a:bodyPr/>
        <a:lstStyle/>
        <a:p>
          <a:pPr algn="ctr"/>
          <a:endParaRPr lang="ru-RU"/>
        </a:p>
      </dgm:t>
    </dgm:pt>
    <dgm:pt modelId="{1311B2E4-67B9-46A0-88D5-425163E6F9A1}" type="sibTrans" cxnId="{1C93A6FC-CEA5-44F5-AF63-7FB027B6DAD7}">
      <dgm:prSet/>
      <dgm:spPr/>
      <dgm:t>
        <a:bodyPr/>
        <a:lstStyle/>
        <a:p>
          <a:pPr algn="ctr"/>
          <a:endParaRPr lang="ru-RU"/>
        </a:p>
      </dgm:t>
    </dgm:pt>
    <dgm:pt modelId="{DD240BBD-4022-44A4-A669-508939127457}">
      <dgm:prSet/>
      <dgm:spPr/>
      <dgm:t>
        <a:bodyPr/>
        <a:lstStyle/>
        <a:p>
          <a:pPr algn="ctr"/>
          <a:r>
            <a:rPr lang="ru-RU" b="1" dirty="0"/>
            <a:t>Зона отдыха</a:t>
          </a:r>
        </a:p>
      </dgm:t>
    </dgm:pt>
    <dgm:pt modelId="{E8A9E52C-E335-4DA4-A6CC-97D8E3D64628}" type="parTrans" cxnId="{F1D6538A-F73D-427C-9E3B-B7177D559DF0}">
      <dgm:prSet/>
      <dgm:spPr/>
      <dgm:t>
        <a:bodyPr/>
        <a:lstStyle/>
        <a:p>
          <a:pPr algn="ctr"/>
          <a:endParaRPr lang="ru-RU"/>
        </a:p>
      </dgm:t>
    </dgm:pt>
    <dgm:pt modelId="{77770D18-26CE-4264-A775-27362475A386}" type="sibTrans" cxnId="{F1D6538A-F73D-427C-9E3B-B7177D559DF0}">
      <dgm:prSet/>
      <dgm:spPr/>
      <dgm:t>
        <a:bodyPr/>
        <a:lstStyle/>
        <a:p>
          <a:pPr algn="ctr"/>
          <a:endParaRPr lang="ru-RU"/>
        </a:p>
      </dgm:t>
    </dgm:pt>
    <dgm:pt modelId="{9FB6158D-9489-48F2-9793-8210E4442065}" type="pres">
      <dgm:prSet presAssocID="{EE35F3FA-C4AF-4C1A-86F0-226C30F4FF7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213BDD-2C6E-4CA3-ABE2-960D807D98C8}" type="pres">
      <dgm:prSet presAssocID="{3A00A6FB-9498-41E9-BCE6-B5EE61A41C9F}" presName="centerShape" presStyleLbl="node0" presStyleIdx="0" presStyleCnt="1"/>
      <dgm:spPr/>
      <dgm:t>
        <a:bodyPr/>
        <a:lstStyle/>
        <a:p>
          <a:endParaRPr lang="ru-RU"/>
        </a:p>
      </dgm:t>
    </dgm:pt>
    <dgm:pt modelId="{8B5A49FF-F455-4649-BCE5-A83892A33819}" type="pres">
      <dgm:prSet presAssocID="{DA45427B-0986-4456-9C97-14797309B1C8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9FFA9CD9-66C0-44F6-805E-5713D9FF3FB2}" type="pres">
      <dgm:prSet presAssocID="{04504759-432B-47B9-84FF-91D0B08EBE0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0AC84-B6F0-492B-BA6C-B5CA63182D45}" type="pres">
      <dgm:prSet presAssocID="{68CB0860-195E-4D5F-B68F-1B2654372190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DEEA98D0-6A0B-4F30-BC13-BC94D8989046}" type="pres">
      <dgm:prSet presAssocID="{2D1793B9-AC30-44EC-8B47-612A739A2F0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379CF-816B-45BC-897E-B58970435661}" type="pres">
      <dgm:prSet presAssocID="{33FFEE2F-DB78-4C25-B9C8-A94485B925A2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615E1944-7C4F-4286-9F00-81E65B229DEE}" type="pres">
      <dgm:prSet presAssocID="{A08EC94A-5ECA-4304-ADEF-E6050A0419D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CA585-181B-426E-B576-65CDA7D34618}" type="pres">
      <dgm:prSet presAssocID="{EB419617-844F-4A3E-B945-97595DA1925A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6A115B78-F25F-446D-AC91-32B1B237D478}" type="pres">
      <dgm:prSet presAssocID="{A1F84DC0-FA80-4A17-A0B0-39B7C670975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5503B-DB42-4A4F-BEC8-C6C9937385EC}" type="pres">
      <dgm:prSet presAssocID="{B39C8372-59AB-497C-8113-2EC832FBCAEF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4F646547-1A8A-4B53-808C-9295FBDCD48B}" type="pres">
      <dgm:prSet presAssocID="{C8520D8D-E06C-49E7-91BF-336ABF305B4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C9CED-B2B5-45F8-9F40-08C0CA346D76}" type="pres">
      <dgm:prSet presAssocID="{E8A9E52C-E335-4DA4-A6CC-97D8E3D64628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0FCEC31D-6CCC-441C-BF20-6FFB959CE512}" type="pres">
      <dgm:prSet presAssocID="{DD240BBD-4022-44A4-A669-50893912745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D8C8B-D4B4-4373-AC0A-BC19D1E7970D}" type="presOf" srcId="{68CB0860-195E-4D5F-B68F-1B2654372190}" destId="{2AB0AC84-B6F0-492B-BA6C-B5CA63182D45}" srcOrd="0" destOrd="0" presId="urn:microsoft.com/office/officeart/2005/8/layout/radial4"/>
    <dgm:cxn modelId="{49CFB5BA-0950-4370-A1B9-AE6CED551FC7}" type="presOf" srcId="{DA45427B-0986-4456-9C97-14797309B1C8}" destId="{8B5A49FF-F455-4649-BCE5-A83892A33819}" srcOrd="0" destOrd="0" presId="urn:microsoft.com/office/officeart/2005/8/layout/radial4"/>
    <dgm:cxn modelId="{74DFE1CE-4E75-4FC1-A8AE-C5CC30EE2166}" type="presOf" srcId="{A1F84DC0-FA80-4A17-A0B0-39B7C670975F}" destId="{6A115B78-F25F-446D-AC91-32B1B237D478}" srcOrd="0" destOrd="0" presId="urn:microsoft.com/office/officeart/2005/8/layout/radial4"/>
    <dgm:cxn modelId="{1C93A6FC-CEA5-44F5-AF63-7FB027B6DAD7}" srcId="{3A00A6FB-9498-41E9-BCE6-B5EE61A41C9F}" destId="{C8520D8D-E06C-49E7-91BF-336ABF305B4A}" srcOrd="4" destOrd="0" parTransId="{B39C8372-59AB-497C-8113-2EC832FBCAEF}" sibTransId="{1311B2E4-67B9-46A0-88D5-425163E6F9A1}"/>
    <dgm:cxn modelId="{D8AB4FE6-937C-4D91-BB6A-656F9405A18F}" type="presOf" srcId="{DD240BBD-4022-44A4-A669-508939127457}" destId="{0FCEC31D-6CCC-441C-BF20-6FFB959CE512}" srcOrd="0" destOrd="0" presId="urn:microsoft.com/office/officeart/2005/8/layout/radial4"/>
    <dgm:cxn modelId="{DCA9AE4B-9820-473E-96B8-9A12BAD3A1D8}" type="presOf" srcId="{33FFEE2F-DB78-4C25-B9C8-A94485B925A2}" destId="{095379CF-816B-45BC-897E-B58970435661}" srcOrd="0" destOrd="0" presId="urn:microsoft.com/office/officeart/2005/8/layout/radial4"/>
    <dgm:cxn modelId="{5FC61773-BAEF-477B-8BDC-D5B5E88DFB86}" type="presOf" srcId="{3A00A6FB-9498-41E9-BCE6-B5EE61A41C9F}" destId="{4B213BDD-2C6E-4CA3-ABE2-960D807D98C8}" srcOrd="0" destOrd="0" presId="urn:microsoft.com/office/officeart/2005/8/layout/radial4"/>
    <dgm:cxn modelId="{A2237AA9-54F9-483E-A0CF-AA5A55285C15}" srcId="{3A00A6FB-9498-41E9-BCE6-B5EE61A41C9F}" destId="{A08EC94A-5ECA-4304-ADEF-E6050A0419D1}" srcOrd="2" destOrd="0" parTransId="{33FFEE2F-DB78-4C25-B9C8-A94485B925A2}" sibTransId="{26EA479B-CCDD-40DD-B9CA-14F119DE6AD0}"/>
    <dgm:cxn modelId="{6609FB15-8710-4C19-9EC3-903FB0807750}" type="presOf" srcId="{B39C8372-59AB-497C-8113-2EC832FBCAEF}" destId="{F4B5503B-DB42-4A4F-BEC8-C6C9937385EC}" srcOrd="0" destOrd="0" presId="urn:microsoft.com/office/officeart/2005/8/layout/radial4"/>
    <dgm:cxn modelId="{F1D6538A-F73D-427C-9E3B-B7177D559DF0}" srcId="{3A00A6FB-9498-41E9-BCE6-B5EE61A41C9F}" destId="{DD240BBD-4022-44A4-A669-508939127457}" srcOrd="5" destOrd="0" parTransId="{E8A9E52C-E335-4DA4-A6CC-97D8E3D64628}" sibTransId="{77770D18-26CE-4264-A775-27362475A386}"/>
    <dgm:cxn modelId="{232210A9-BE77-4FF9-A6FD-56241CD9C3EE}" srcId="{3A00A6FB-9498-41E9-BCE6-B5EE61A41C9F}" destId="{2D1793B9-AC30-44EC-8B47-612A739A2F02}" srcOrd="1" destOrd="0" parTransId="{68CB0860-195E-4D5F-B68F-1B2654372190}" sibTransId="{5090686E-BCD1-4301-9D02-686C971DF05A}"/>
    <dgm:cxn modelId="{7FF89F64-95C0-4C19-A3FD-0BAFC5E3EDF5}" type="presOf" srcId="{EE35F3FA-C4AF-4C1A-86F0-226C30F4FF7C}" destId="{9FB6158D-9489-48F2-9793-8210E4442065}" srcOrd="0" destOrd="0" presId="urn:microsoft.com/office/officeart/2005/8/layout/radial4"/>
    <dgm:cxn modelId="{6A647176-2A7E-4D46-A15A-23321EE548D2}" srcId="{3A00A6FB-9498-41E9-BCE6-B5EE61A41C9F}" destId="{A1F84DC0-FA80-4A17-A0B0-39B7C670975F}" srcOrd="3" destOrd="0" parTransId="{EB419617-844F-4A3E-B945-97595DA1925A}" sibTransId="{B3752FB8-6E5A-43E2-B251-526377DC1B2B}"/>
    <dgm:cxn modelId="{D9B4FAA5-2267-4F0C-B6F0-7FBBAF34E6A2}" type="presOf" srcId="{C8520D8D-E06C-49E7-91BF-336ABF305B4A}" destId="{4F646547-1A8A-4B53-808C-9295FBDCD48B}" srcOrd="0" destOrd="0" presId="urn:microsoft.com/office/officeart/2005/8/layout/radial4"/>
    <dgm:cxn modelId="{54DA4AFD-8DBA-43CB-8C2F-61CCFB8DB6DD}" srcId="{EE35F3FA-C4AF-4C1A-86F0-226C30F4FF7C}" destId="{3A00A6FB-9498-41E9-BCE6-B5EE61A41C9F}" srcOrd="0" destOrd="0" parTransId="{97A556ED-F43F-4F11-A190-29FCE6411991}" sibTransId="{1FAE706C-E3C3-4380-8050-AC5BF5CE794D}"/>
    <dgm:cxn modelId="{A578E9F0-31DB-44D9-80AF-88CFEFE633DF}" type="presOf" srcId="{A08EC94A-5ECA-4304-ADEF-E6050A0419D1}" destId="{615E1944-7C4F-4286-9F00-81E65B229DEE}" srcOrd="0" destOrd="0" presId="urn:microsoft.com/office/officeart/2005/8/layout/radial4"/>
    <dgm:cxn modelId="{7D39408B-5199-477F-B0EC-6B2F78EA8581}" type="presOf" srcId="{04504759-432B-47B9-84FF-91D0B08EBE0D}" destId="{9FFA9CD9-66C0-44F6-805E-5713D9FF3FB2}" srcOrd="0" destOrd="0" presId="urn:microsoft.com/office/officeart/2005/8/layout/radial4"/>
    <dgm:cxn modelId="{289C5128-EE63-45DE-9D11-7111A1FA4F58}" type="presOf" srcId="{EB419617-844F-4A3E-B945-97595DA1925A}" destId="{361CA585-181B-426E-B576-65CDA7D34618}" srcOrd="0" destOrd="0" presId="urn:microsoft.com/office/officeart/2005/8/layout/radial4"/>
    <dgm:cxn modelId="{B4A41821-3777-4E2C-BC0B-98EE47CC4FDE}" type="presOf" srcId="{2D1793B9-AC30-44EC-8B47-612A739A2F02}" destId="{DEEA98D0-6A0B-4F30-BC13-BC94D8989046}" srcOrd="0" destOrd="0" presId="urn:microsoft.com/office/officeart/2005/8/layout/radial4"/>
    <dgm:cxn modelId="{FF21DD2B-DA22-42E1-B461-B9E22AE10273}" type="presOf" srcId="{E8A9E52C-E335-4DA4-A6CC-97D8E3D64628}" destId="{96FC9CED-B2B5-45F8-9F40-08C0CA346D76}" srcOrd="0" destOrd="0" presId="urn:microsoft.com/office/officeart/2005/8/layout/radial4"/>
    <dgm:cxn modelId="{752EFAFB-C064-470F-B555-01C65FBF34EF}" srcId="{3A00A6FB-9498-41E9-BCE6-B5EE61A41C9F}" destId="{04504759-432B-47B9-84FF-91D0B08EBE0D}" srcOrd="0" destOrd="0" parTransId="{DA45427B-0986-4456-9C97-14797309B1C8}" sibTransId="{46CEE647-DCF0-4F4D-AB13-7414C0348FDA}"/>
    <dgm:cxn modelId="{97671343-5172-4938-ADC8-E08867C470BF}" type="presParOf" srcId="{9FB6158D-9489-48F2-9793-8210E4442065}" destId="{4B213BDD-2C6E-4CA3-ABE2-960D807D98C8}" srcOrd="0" destOrd="0" presId="urn:microsoft.com/office/officeart/2005/8/layout/radial4"/>
    <dgm:cxn modelId="{1DED4BCD-0F5C-4906-8449-1FA38FFE1F35}" type="presParOf" srcId="{9FB6158D-9489-48F2-9793-8210E4442065}" destId="{8B5A49FF-F455-4649-BCE5-A83892A33819}" srcOrd="1" destOrd="0" presId="urn:microsoft.com/office/officeart/2005/8/layout/radial4"/>
    <dgm:cxn modelId="{38849296-3D07-45F8-B27F-4B30BDB7499A}" type="presParOf" srcId="{9FB6158D-9489-48F2-9793-8210E4442065}" destId="{9FFA9CD9-66C0-44F6-805E-5713D9FF3FB2}" srcOrd="2" destOrd="0" presId="urn:microsoft.com/office/officeart/2005/8/layout/radial4"/>
    <dgm:cxn modelId="{D3249446-0B70-4C98-A6D3-A4A8D5961E91}" type="presParOf" srcId="{9FB6158D-9489-48F2-9793-8210E4442065}" destId="{2AB0AC84-B6F0-492B-BA6C-B5CA63182D45}" srcOrd="3" destOrd="0" presId="urn:microsoft.com/office/officeart/2005/8/layout/radial4"/>
    <dgm:cxn modelId="{7C457B19-D2B2-4BC5-ADB8-164B6FE7ACBA}" type="presParOf" srcId="{9FB6158D-9489-48F2-9793-8210E4442065}" destId="{DEEA98D0-6A0B-4F30-BC13-BC94D8989046}" srcOrd="4" destOrd="0" presId="urn:microsoft.com/office/officeart/2005/8/layout/radial4"/>
    <dgm:cxn modelId="{131380EC-A71B-4997-B246-A97873DF6041}" type="presParOf" srcId="{9FB6158D-9489-48F2-9793-8210E4442065}" destId="{095379CF-816B-45BC-897E-B58970435661}" srcOrd="5" destOrd="0" presId="urn:microsoft.com/office/officeart/2005/8/layout/radial4"/>
    <dgm:cxn modelId="{54CC168B-3DAC-40BD-ACAD-7CC2434D94CA}" type="presParOf" srcId="{9FB6158D-9489-48F2-9793-8210E4442065}" destId="{615E1944-7C4F-4286-9F00-81E65B229DEE}" srcOrd="6" destOrd="0" presId="urn:microsoft.com/office/officeart/2005/8/layout/radial4"/>
    <dgm:cxn modelId="{3FB7DBAC-D5DB-433C-867F-BB906CD5C778}" type="presParOf" srcId="{9FB6158D-9489-48F2-9793-8210E4442065}" destId="{361CA585-181B-426E-B576-65CDA7D34618}" srcOrd="7" destOrd="0" presId="urn:microsoft.com/office/officeart/2005/8/layout/radial4"/>
    <dgm:cxn modelId="{3C9D1BD0-21B2-4CF5-B732-3B37C4E74B3A}" type="presParOf" srcId="{9FB6158D-9489-48F2-9793-8210E4442065}" destId="{6A115B78-F25F-446D-AC91-32B1B237D478}" srcOrd="8" destOrd="0" presId="urn:microsoft.com/office/officeart/2005/8/layout/radial4"/>
    <dgm:cxn modelId="{04C84990-8091-41E8-A53F-4F3BD3736252}" type="presParOf" srcId="{9FB6158D-9489-48F2-9793-8210E4442065}" destId="{F4B5503B-DB42-4A4F-BEC8-C6C9937385EC}" srcOrd="9" destOrd="0" presId="urn:microsoft.com/office/officeart/2005/8/layout/radial4"/>
    <dgm:cxn modelId="{2CC33E01-A1FB-4C1E-BC34-DAFD0C2972FB}" type="presParOf" srcId="{9FB6158D-9489-48F2-9793-8210E4442065}" destId="{4F646547-1A8A-4B53-808C-9295FBDCD48B}" srcOrd="10" destOrd="0" presId="urn:microsoft.com/office/officeart/2005/8/layout/radial4"/>
    <dgm:cxn modelId="{360E639F-3D25-428C-916D-7364495DB307}" type="presParOf" srcId="{9FB6158D-9489-48F2-9793-8210E4442065}" destId="{96FC9CED-B2B5-45F8-9F40-08C0CA346D76}" srcOrd="11" destOrd="0" presId="urn:microsoft.com/office/officeart/2005/8/layout/radial4"/>
    <dgm:cxn modelId="{A5130761-D426-4ECE-A76D-15101E262622}" type="presParOf" srcId="{9FB6158D-9489-48F2-9793-8210E4442065}" destId="{0FCEC31D-6CCC-441C-BF20-6FFB959CE512}" srcOrd="12" destOrd="0" presId="urn:microsoft.com/office/officeart/2005/8/layout/radial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6241A-6C0E-43AE-8B71-9EF3A81E8424}" type="doc">
      <dgm:prSet loTypeId="urn:microsoft.com/office/officeart/2005/8/layout/cycle3" loCatId="cycle" qsTypeId="urn:microsoft.com/office/officeart/2005/8/quickstyle/simple4" qsCatId="simple" csTypeId="urn:microsoft.com/office/officeart/2005/8/colors/accent2_1" csCatId="accent2" phldr="1"/>
      <dgm:spPr/>
    </dgm:pt>
    <dgm:pt modelId="{DA93E009-7634-44F5-8976-15AFB0687398}">
      <dgm:prSet phldrT="[Текст]"/>
      <dgm:spPr/>
      <dgm:t>
        <a:bodyPr/>
        <a:lstStyle/>
        <a:p>
          <a:r>
            <a:rPr lang="ru-RU" b="0" dirty="0" smtClean="0"/>
            <a:t>Формирование базовых компетентн</a:t>
          </a:r>
          <a:r>
            <a:rPr lang="ru-RU" dirty="0" smtClean="0"/>
            <a:t>остей</a:t>
          </a:r>
          <a:endParaRPr lang="ru-RU" dirty="0"/>
        </a:p>
      </dgm:t>
    </dgm:pt>
    <dgm:pt modelId="{8ADB92D1-7A16-4EC9-8C78-F105FADFF20B}" type="parTrans" cxnId="{79CAF9B4-18F2-4F8C-BAAD-952C6643F409}">
      <dgm:prSet/>
      <dgm:spPr/>
      <dgm:t>
        <a:bodyPr/>
        <a:lstStyle/>
        <a:p>
          <a:endParaRPr lang="ru-RU"/>
        </a:p>
      </dgm:t>
    </dgm:pt>
    <dgm:pt modelId="{CF8C2C59-60E4-4DE9-9AD4-F465E2948CAE}" type="sibTrans" cxnId="{79CAF9B4-18F2-4F8C-BAAD-952C6643F409}">
      <dgm:prSet/>
      <dgm:spPr/>
      <dgm:t>
        <a:bodyPr/>
        <a:lstStyle/>
        <a:p>
          <a:endParaRPr lang="ru-RU"/>
        </a:p>
      </dgm:t>
    </dgm:pt>
    <dgm:pt modelId="{0F1A9BA6-00E0-4B64-8D73-1AA206DD94E5}">
      <dgm:prSet phldrT="[Текст]"/>
      <dgm:spPr/>
      <dgm:t>
        <a:bodyPr/>
        <a:lstStyle/>
        <a:p>
          <a:r>
            <a:rPr lang="ru-RU" dirty="0" smtClean="0"/>
            <a:t>Развитие информационной культуры</a:t>
          </a:r>
          <a:endParaRPr lang="ru-RU" dirty="0"/>
        </a:p>
      </dgm:t>
    </dgm:pt>
    <dgm:pt modelId="{B2366430-4423-46CF-8FB1-13B4BA5B84F7}" type="parTrans" cxnId="{C7EA1C28-7D53-4E92-BFEC-E844844D9AA5}">
      <dgm:prSet/>
      <dgm:spPr/>
      <dgm:t>
        <a:bodyPr/>
        <a:lstStyle/>
        <a:p>
          <a:endParaRPr lang="ru-RU"/>
        </a:p>
      </dgm:t>
    </dgm:pt>
    <dgm:pt modelId="{DAD85BAA-AAC9-4FC7-A627-ADA756D64A71}" type="sibTrans" cxnId="{C7EA1C28-7D53-4E92-BFEC-E844844D9AA5}">
      <dgm:prSet/>
      <dgm:spPr/>
      <dgm:t>
        <a:bodyPr/>
        <a:lstStyle/>
        <a:p>
          <a:endParaRPr lang="ru-RU"/>
        </a:p>
      </dgm:t>
    </dgm:pt>
    <dgm:pt modelId="{E4B701FB-EBD2-4B3A-A5D1-5B0CFDC3DF60}">
      <dgm:prSet phldrT="[Текст]"/>
      <dgm:spPr/>
      <dgm:t>
        <a:bodyPr/>
        <a:lstStyle/>
        <a:p>
          <a:r>
            <a:rPr lang="ru-RU" dirty="0" smtClean="0"/>
            <a:t>Сетевые проекты</a:t>
          </a:r>
          <a:endParaRPr lang="ru-RU" dirty="0"/>
        </a:p>
      </dgm:t>
    </dgm:pt>
    <dgm:pt modelId="{0C7A6727-D3FC-4D29-B3E1-965D92B52C86}" type="parTrans" cxnId="{B46B95D0-C005-4A22-B20B-44F8BF8EB06A}">
      <dgm:prSet/>
      <dgm:spPr/>
      <dgm:t>
        <a:bodyPr/>
        <a:lstStyle/>
        <a:p>
          <a:endParaRPr lang="ru-RU"/>
        </a:p>
      </dgm:t>
    </dgm:pt>
    <dgm:pt modelId="{AA34AF1A-98EC-493F-869B-D4C85D270404}" type="sibTrans" cxnId="{B46B95D0-C005-4A22-B20B-44F8BF8EB06A}">
      <dgm:prSet/>
      <dgm:spPr/>
      <dgm:t>
        <a:bodyPr/>
        <a:lstStyle/>
        <a:p>
          <a:endParaRPr lang="ru-RU"/>
        </a:p>
      </dgm:t>
    </dgm:pt>
    <dgm:pt modelId="{011E006E-2286-4047-B9EF-72281D7BF5D3}">
      <dgm:prSet/>
      <dgm:spPr/>
      <dgm:t>
        <a:bodyPr/>
        <a:lstStyle/>
        <a:p>
          <a:r>
            <a:rPr lang="ru-RU" dirty="0" smtClean="0"/>
            <a:t>Проектная и исследовательская  деятельность</a:t>
          </a:r>
          <a:endParaRPr lang="ru-RU" dirty="0"/>
        </a:p>
      </dgm:t>
    </dgm:pt>
    <dgm:pt modelId="{E1931A6E-64DB-4A20-86D9-BB6C5C39D7B1}" type="parTrans" cxnId="{F9565DEE-8459-4C02-9ECC-386B6DEDB806}">
      <dgm:prSet/>
      <dgm:spPr/>
      <dgm:t>
        <a:bodyPr/>
        <a:lstStyle/>
        <a:p>
          <a:endParaRPr lang="ru-RU"/>
        </a:p>
      </dgm:t>
    </dgm:pt>
    <dgm:pt modelId="{9A06CD87-42FC-4950-9C11-85E153F5A73C}" type="sibTrans" cxnId="{F9565DEE-8459-4C02-9ECC-386B6DEDB806}">
      <dgm:prSet/>
      <dgm:spPr/>
      <dgm:t>
        <a:bodyPr/>
        <a:lstStyle/>
        <a:p>
          <a:endParaRPr lang="ru-RU"/>
        </a:p>
      </dgm:t>
    </dgm:pt>
    <dgm:pt modelId="{15B72DE5-5078-4739-91EC-C6B8B104AFCC}">
      <dgm:prSet/>
      <dgm:spPr/>
      <dgm:t>
        <a:bodyPr/>
        <a:lstStyle/>
        <a:p>
          <a:r>
            <a:rPr lang="ru-RU" dirty="0" smtClean="0"/>
            <a:t>Использование </a:t>
          </a:r>
          <a:r>
            <a:rPr lang="ru-RU" dirty="0" err="1" smtClean="0"/>
            <a:t>Интернет-сервисов</a:t>
          </a:r>
          <a:endParaRPr lang="ru-RU" dirty="0"/>
        </a:p>
      </dgm:t>
    </dgm:pt>
    <dgm:pt modelId="{77F8C1E7-5F3B-45D0-9457-1FD8365C4637}" type="parTrans" cxnId="{859216E1-33C9-4E7F-A5D5-17F0A6779BF0}">
      <dgm:prSet/>
      <dgm:spPr/>
      <dgm:t>
        <a:bodyPr/>
        <a:lstStyle/>
        <a:p>
          <a:endParaRPr lang="ru-RU"/>
        </a:p>
      </dgm:t>
    </dgm:pt>
    <dgm:pt modelId="{C67E0BA2-6BCA-4A38-9C88-6FA8DBF3E3C1}" type="sibTrans" cxnId="{859216E1-33C9-4E7F-A5D5-17F0A6779BF0}">
      <dgm:prSet/>
      <dgm:spPr/>
      <dgm:t>
        <a:bodyPr/>
        <a:lstStyle/>
        <a:p>
          <a:endParaRPr lang="ru-RU"/>
        </a:p>
      </dgm:t>
    </dgm:pt>
    <dgm:pt modelId="{FCFBA688-2AD1-4249-8CD0-1BC31C300159}">
      <dgm:prSet/>
      <dgm:spPr/>
      <dgm:t>
        <a:bodyPr/>
        <a:lstStyle/>
        <a:p>
          <a:r>
            <a:rPr lang="ru-RU" dirty="0" smtClean="0"/>
            <a:t>Внеурочная деятельность</a:t>
          </a:r>
          <a:endParaRPr lang="ru-RU" dirty="0"/>
        </a:p>
      </dgm:t>
    </dgm:pt>
    <dgm:pt modelId="{5C575AF5-923E-434B-984F-1E2519DD4C34}" type="parTrans" cxnId="{38A7E8D6-7B76-42BA-90F4-7ED0C5EBBF15}">
      <dgm:prSet/>
      <dgm:spPr/>
      <dgm:t>
        <a:bodyPr/>
        <a:lstStyle/>
        <a:p>
          <a:endParaRPr lang="ru-RU"/>
        </a:p>
      </dgm:t>
    </dgm:pt>
    <dgm:pt modelId="{8BBA8EA9-F6B3-42CC-B616-F8AB807549D5}" type="sibTrans" cxnId="{38A7E8D6-7B76-42BA-90F4-7ED0C5EBBF15}">
      <dgm:prSet/>
      <dgm:spPr/>
      <dgm:t>
        <a:bodyPr/>
        <a:lstStyle/>
        <a:p>
          <a:endParaRPr lang="ru-RU"/>
        </a:p>
      </dgm:t>
    </dgm:pt>
    <dgm:pt modelId="{7FA8C4C3-901C-4F21-A113-4BEF26208A6B}">
      <dgm:prSet/>
      <dgm:spPr/>
      <dgm:t>
        <a:bodyPr/>
        <a:lstStyle/>
        <a:p>
          <a:r>
            <a:rPr lang="ru-RU" dirty="0" smtClean="0"/>
            <a:t>Акции, конкурсы</a:t>
          </a:r>
          <a:endParaRPr lang="ru-RU" dirty="0"/>
        </a:p>
      </dgm:t>
    </dgm:pt>
    <dgm:pt modelId="{F08537E8-3F60-4F1A-8A1A-B9F3F82411BC}" type="parTrans" cxnId="{C331648A-10C1-48DC-844D-79CA8249E3C3}">
      <dgm:prSet/>
      <dgm:spPr/>
      <dgm:t>
        <a:bodyPr/>
        <a:lstStyle/>
        <a:p>
          <a:endParaRPr lang="ru-RU"/>
        </a:p>
      </dgm:t>
    </dgm:pt>
    <dgm:pt modelId="{872105D6-DB85-4DF8-B3BD-629EEB96876E}" type="sibTrans" cxnId="{C331648A-10C1-48DC-844D-79CA8249E3C3}">
      <dgm:prSet/>
      <dgm:spPr/>
      <dgm:t>
        <a:bodyPr/>
        <a:lstStyle/>
        <a:p>
          <a:endParaRPr lang="ru-RU"/>
        </a:p>
      </dgm:t>
    </dgm:pt>
    <dgm:pt modelId="{4C475A47-995F-4D9D-AA8E-436983D427C5}">
      <dgm:prSet/>
      <dgm:spPr/>
      <dgm:t>
        <a:bodyPr/>
        <a:lstStyle/>
        <a:p>
          <a:r>
            <a:rPr lang="ru-RU" dirty="0" smtClean="0"/>
            <a:t>Новые формы пропаганды книги</a:t>
          </a:r>
          <a:endParaRPr lang="ru-RU" dirty="0"/>
        </a:p>
      </dgm:t>
    </dgm:pt>
    <dgm:pt modelId="{B50AC2F1-16A9-4986-B1E2-5B299E7982DF}" type="parTrans" cxnId="{59F7704E-E7CB-49C0-8FCE-64FF69E7CEC6}">
      <dgm:prSet/>
      <dgm:spPr/>
      <dgm:t>
        <a:bodyPr/>
        <a:lstStyle/>
        <a:p>
          <a:endParaRPr lang="ru-RU"/>
        </a:p>
      </dgm:t>
    </dgm:pt>
    <dgm:pt modelId="{49D14D65-5C7D-49C3-8FCF-DE13BEC05B83}" type="sibTrans" cxnId="{59F7704E-E7CB-49C0-8FCE-64FF69E7CEC6}">
      <dgm:prSet/>
      <dgm:spPr/>
      <dgm:t>
        <a:bodyPr/>
        <a:lstStyle/>
        <a:p>
          <a:endParaRPr lang="ru-RU"/>
        </a:p>
      </dgm:t>
    </dgm:pt>
    <dgm:pt modelId="{0D9BAF44-11D4-499E-8428-680FBDB7011D}" type="pres">
      <dgm:prSet presAssocID="{9876241A-6C0E-43AE-8B71-9EF3A81E8424}" presName="Name0" presStyleCnt="0">
        <dgm:presLayoutVars>
          <dgm:dir/>
          <dgm:resizeHandles val="exact"/>
        </dgm:presLayoutVars>
      </dgm:prSet>
      <dgm:spPr/>
    </dgm:pt>
    <dgm:pt modelId="{7345B438-1BCD-4FD4-9E28-DDD201C863BC}" type="pres">
      <dgm:prSet presAssocID="{9876241A-6C0E-43AE-8B71-9EF3A81E8424}" presName="cycle" presStyleCnt="0"/>
      <dgm:spPr/>
    </dgm:pt>
    <dgm:pt modelId="{597AB1DB-C025-4FD3-B5FE-B87A8DE95EFC}" type="pres">
      <dgm:prSet presAssocID="{DA93E009-7634-44F5-8976-15AFB0687398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5A563-B4E2-4B23-9C7D-4A91607964F7}" type="pres">
      <dgm:prSet presAssocID="{CF8C2C59-60E4-4DE9-9AD4-F465E2948CAE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956D61ED-8956-4923-807C-FFF1430185A8}" type="pres">
      <dgm:prSet presAssocID="{0F1A9BA6-00E0-4B64-8D73-1AA206DD94E5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305B7-76D7-4DB9-BE19-6B68C0ED1774}" type="pres">
      <dgm:prSet presAssocID="{E4B701FB-EBD2-4B3A-A5D1-5B0CFDC3DF60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FCDDE-3078-4C87-8BE6-F8C245862836}" type="pres">
      <dgm:prSet presAssocID="{011E006E-2286-4047-B9EF-72281D7BF5D3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7223E-E18E-4D38-93F9-2D27C5F11FFD}" type="pres">
      <dgm:prSet presAssocID="{15B72DE5-5078-4739-91EC-C6B8B104AFCC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F7756-02C8-46B8-954F-7F4DA00ED331}" type="pres">
      <dgm:prSet presAssocID="{FCFBA688-2AD1-4249-8CD0-1BC31C300159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65643-E656-45E1-89BF-82AFA5673BDB}" type="pres">
      <dgm:prSet presAssocID="{7FA8C4C3-901C-4F21-A113-4BEF26208A6B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0424-3DC8-463B-8405-3668574AA8B6}" type="pres">
      <dgm:prSet presAssocID="{4C475A47-995F-4D9D-AA8E-436983D427C5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CAF9B4-18F2-4F8C-BAAD-952C6643F409}" srcId="{9876241A-6C0E-43AE-8B71-9EF3A81E8424}" destId="{DA93E009-7634-44F5-8976-15AFB0687398}" srcOrd="0" destOrd="0" parTransId="{8ADB92D1-7A16-4EC9-8C78-F105FADFF20B}" sibTransId="{CF8C2C59-60E4-4DE9-9AD4-F465E2948CAE}"/>
    <dgm:cxn modelId="{E5EA9EB7-766F-4532-AC45-365B8B3B20DD}" type="presOf" srcId="{CF8C2C59-60E4-4DE9-9AD4-F465E2948CAE}" destId="{FC15A563-B4E2-4B23-9C7D-4A91607964F7}" srcOrd="0" destOrd="0" presId="urn:microsoft.com/office/officeart/2005/8/layout/cycle3"/>
    <dgm:cxn modelId="{C7EA1C28-7D53-4E92-BFEC-E844844D9AA5}" srcId="{9876241A-6C0E-43AE-8B71-9EF3A81E8424}" destId="{0F1A9BA6-00E0-4B64-8D73-1AA206DD94E5}" srcOrd="1" destOrd="0" parTransId="{B2366430-4423-46CF-8FB1-13B4BA5B84F7}" sibTransId="{DAD85BAA-AAC9-4FC7-A627-ADA756D64A71}"/>
    <dgm:cxn modelId="{99EA07A8-1DE2-4CE0-A3A9-3ABFBC456E29}" type="presOf" srcId="{0F1A9BA6-00E0-4B64-8D73-1AA206DD94E5}" destId="{956D61ED-8956-4923-807C-FFF1430185A8}" srcOrd="0" destOrd="0" presId="urn:microsoft.com/office/officeart/2005/8/layout/cycle3"/>
    <dgm:cxn modelId="{496F0291-C1F7-4138-8D24-B2409631C3ED}" type="presOf" srcId="{4C475A47-995F-4D9D-AA8E-436983D427C5}" destId="{B4E20424-3DC8-463B-8405-3668574AA8B6}" srcOrd="0" destOrd="0" presId="urn:microsoft.com/office/officeart/2005/8/layout/cycle3"/>
    <dgm:cxn modelId="{00FEADE5-BBF0-42EA-A8E9-D2232BD5E4CA}" type="presOf" srcId="{011E006E-2286-4047-B9EF-72281D7BF5D3}" destId="{FF5FCDDE-3078-4C87-8BE6-F8C245862836}" srcOrd="0" destOrd="0" presId="urn:microsoft.com/office/officeart/2005/8/layout/cycle3"/>
    <dgm:cxn modelId="{122F5AEB-74B5-4BA5-B30C-EF5A7E41D316}" type="presOf" srcId="{9876241A-6C0E-43AE-8B71-9EF3A81E8424}" destId="{0D9BAF44-11D4-499E-8428-680FBDB7011D}" srcOrd="0" destOrd="0" presId="urn:microsoft.com/office/officeart/2005/8/layout/cycle3"/>
    <dgm:cxn modelId="{C331648A-10C1-48DC-844D-79CA8249E3C3}" srcId="{9876241A-6C0E-43AE-8B71-9EF3A81E8424}" destId="{7FA8C4C3-901C-4F21-A113-4BEF26208A6B}" srcOrd="6" destOrd="0" parTransId="{F08537E8-3F60-4F1A-8A1A-B9F3F82411BC}" sibTransId="{872105D6-DB85-4DF8-B3BD-629EEB96876E}"/>
    <dgm:cxn modelId="{59F7704E-E7CB-49C0-8FCE-64FF69E7CEC6}" srcId="{9876241A-6C0E-43AE-8B71-9EF3A81E8424}" destId="{4C475A47-995F-4D9D-AA8E-436983D427C5}" srcOrd="7" destOrd="0" parTransId="{B50AC2F1-16A9-4986-B1E2-5B299E7982DF}" sibTransId="{49D14D65-5C7D-49C3-8FCF-DE13BEC05B83}"/>
    <dgm:cxn modelId="{F9565DEE-8459-4C02-9ECC-386B6DEDB806}" srcId="{9876241A-6C0E-43AE-8B71-9EF3A81E8424}" destId="{011E006E-2286-4047-B9EF-72281D7BF5D3}" srcOrd="3" destOrd="0" parTransId="{E1931A6E-64DB-4A20-86D9-BB6C5C39D7B1}" sibTransId="{9A06CD87-42FC-4950-9C11-85E153F5A73C}"/>
    <dgm:cxn modelId="{A595D544-6E14-40A8-9287-DB8095B9F52D}" type="presOf" srcId="{DA93E009-7634-44F5-8976-15AFB0687398}" destId="{597AB1DB-C025-4FD3-B5FE-B87A8DE95EFC}" srcOrd="0" destOrd="0" presId="urn:microsoft.com/office/officeart/2005/8/layout/cycle3"/>
    <dgm:cxn modelId="{BF716EB7-6578-4780-9455-B0EEBCDF8D9C}" type="presOf" srcId="{7FA8C4C3-901C-4F21-A113-4BEF26208A6B}" destId="{24965643-E656-45E1-89BF-82AFA5673BDB}" srcOrd="0" destOrd="0" presId="urn:microsoft.com/office/officeart/2005/8/layout/cycle3"/>
    <dgm:cxn modelId="{F4E41CB4-71C1-4D16-A593-9F71A1369FDD}" type="presOf" srcId="{15B72DE5-5078-4739-91EC-C6B8B104AFCC}" destId="{01E7223E-E18E-4D38-93F9-2D27C5F11FFD}" srcOrd="0" destOrd="0" presId="urn:microsoft.com/office/officeart/2005/8/layout/cycle3"/>
    <dgm:cxn modelId="{B46B95D0-C005-4A22-B20B-44F8BF8EB06A}" srcId="{9876241A-6C0E-43AE-8B71-9EF3A81E8424}" destId="{E4B701FB-EBD2-4B3A-A5D1-5B0CFDC3DF60}" srcOrd="2" destOrd="0" parTransId="{0C7A6727-D3FC-4D29-B3E1-965D92B52C86}" sibTransId="{AA34AF1A-98EC-493F-869B-D4C85D270404}"/>
    <dgm:cxn modelId="{C91C7BD0-333C-48F7-8114-D83780EBC660}" type="presOf" srcId="{FCFBA688-2AD1-4249-8CD0-1BC31C300159}" destId="{AD4F7756-02C8-46B8-954F-7F4DA00ED331}" srcOrd="0" destOrd="0" presId="urn:microsoft.com/office/officeart/2005/8/layout/cycle3"/>
    <dgm:cxn modelId="{859216E1-33C9-4E7F-A5D5-17F0A6779BF0}" srcId="{9876241A-6C0E-43AE-8B71-9EF3A81E8424}" destId="{15B72DE5-5078-4739-91EC-C6B8B104AFCC}" srcOrd="4" destOrd="0" parTransId="{77F8C1E7-5F3B-45D0-9457-1FD8365C4637}" sibTransId="{C67E0BA2-6BCA-4A38-9C88-6FA8DBF3E3C1}"/>
    <dgm:cxn modelId="{83C49C98-9B98-4FD4-BCD0-2F4B8669C3C4}" type="presOf" srcId="{E4B701FB-EBD2-4B3A-A5D1-5B0CFDC3DF60}" destId="{B97305B7-76D7-4DB9-BE19-6B68C0ED1774}" srcOrd="0" destOrd="0" presId="urn:microsoft.com/office/officeart/2005/8/layout/cycle3"/>
    <dgm:cxn modelId="{38A7E8D6-7B76-42BA-90F4-7ED0C5EBBF15}" srcId="{9876241A-6C0E-43AE-8B71-9EF3A81E8424}" destId="{FCFBA688-2AD1-4249-8CD0-1BC31C300159}" srcOrd="5" destOrd="0" parTransId="{5C575AF5-923E-434B-984F-1E2519DD4C34}" sibTransId="{8BBA8EA9-F6B3-42CC-B616-F8AB807549D5}"/>
    <dgm:cxn modelId="{6D8667E5-32FF-4A83-91D3-CFD7197DC51C}" type="presParOf" srcId="{0D9BAF44-11D4-499E-8428-680FBDB7011D}" destId="{7345B438-1BCD-4FD4-9E28-DDD201C863BC}" srcOrd="0" destOrd="0" presId="urn:microsoft.com/office/officeart/2005/8/layout/cycle3"/>
    <dgm:cxn modelId="{C5798629-2DF3-4734-8105-82560605ECDE}" type="presParOf" srcId="{7345B438-1BCD-4FD4-9E28-DDD201C863BC}" destId="{597AB1DB-C025-4FD3-B5FE-B87A8DE95EFC}" srcOrd="0" destOrd="0" presId="urn:microsoft.com/office/officeart/2005/8/layout/cycle3"/>
    <dgm:cxn modelId="{544445AD-5DBA-4553-865C-CFF49A243F25}" type="presParOf" srcId="{7345B438-1BCD-4FD4-9E28-DDD201C863BC}" destId="{FC15A563-B4E2-4B23-9C7D-4A91607964F7}" srcOrd="1" destOrd="0" presId="urn:microsoft.com/office/officeart/2005/8/layout/cycle3"/>
    <dgm:cxn modelId="{5D7F0F23-6332-4AC3-B295-5C16DBAF2009}" type="presParOf" srcId="{7345B438-1BCD-4FD4-9E28-DDD201C863BC}" destId="{956D61ED-8956-4923-807C-FFF1430185A8}" srcOrd="2" destOrd="0" presId="urn:microsoft.com/office/officeart/2005/8/layout/cycle3"/>
    <dgm:cxn modelId="{77501B0E-4ADE-48D2-BB4E-4930748FCA35}" type="presParOf" srcId="{7345B438-1BCD-4FD4-9E28-DDD201C863BC}" destId="{B97305B7-76D7-4DB9-BE19-6B68C0ED1774}" srcOrd="3" destOrd="0" presId="urn:microsoft.com/office/officeart/2005/8/layout/cycle3"/>
    <dgm:cxn modelId="{3137CFBE-4CC3-441B-889E-E386ABA118BF}" type="presParOf" srcId="{7345B438-1BCD-4FD4-9E28-DDD201C863BC}" destId="{FF5FCDDE-3078-4C87-8BE6-F8C245862836}" srcOrd="4" destOrd="0" presId="urn:microsoft.com/office/officeart/2005/8/layout/cycle3"/>
    <dgm:cxn modelId="{F4A0B1AF-557B-48DA-94F0-B306D1CB32A5}" type="presParOf" srcId="{7345B438-1BCD-4FD4-9E28-DDD201C863BC}" destId="{01E7223E-E18E-4D38-93F9-2D27C5F11FFD}" srcOrd="5" destOrd="0" presId="urn:microsoft.com/office/officeart/2005/8/layout/cycle3"/>
    <dgm:cxn modelId="{1CA78CB3-E889-4D5D-8C6F-6B8ADA3CFF7D}" type="presParOf" srcId="{7345B438-1BCD-4FD4-9E28-DDD201C863BC}" destId="{AD4F7756-02C8-46B8-954F-7F4DA00ED331}" srcOrd="6" destOrd="0" presId="urn:microsoft.com/office/officeart/2005/8/layout/cycle3"/>
    <dgm:cxn modelId="{326B92FB-F619-4A7E-9504-C719E12AB6ED}" type="presParOf" srcId="{7345B438-1BCD-4FD4-9E28-DDD201C863BC}" destId="{24965643-E656-45E1-89BF-82AFA5673BDB}" srcOrd="7" destOrd="0" presId="urn:microsoft.com/office/officeart/2005/8/layout/cycle3"/>
    <dgm:cxn modelId="{E551AD69-235D-480B-AB6F-013BB4E049D6}" type="presParOf" srcId="{7345B438-1BCD-4FD4-9E28-DDD201C863BC}" destId="{B4E20424-3DC8-463B-8405-3668574AA8B6}" srcOrd="8" destOrd="0" presId="urn:microsoft.com/office/officeart/2005/8/layout/cycle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2930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659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313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247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2144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037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8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505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550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93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766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2B6ACC7-5D32-4EA0-B3D9-9DB21743A07F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11D75F0-0C42-4969-A66E-76B437EF546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7620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17%20&#1083;&#1080;&#1094;&#1077;&#1081;%20&#1073;&#1080;&#1073;&#1083;&#1080;&#1086;&#1090;&#1077;&#1082;&#1072;.m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hyperlink" Target="http://rusla.ru/upload/News15/IFLA%20SLGuidelines_May2015_approval_pending_RUS-a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hyperlink" Target="http://www.eduportal44.ru/BiblioLiga/_layouts/15/start.aspx#/SitePages/%D0%94%D0%BE%D0%BC%D0%B0%D1%88%D0%BD%D1%8F%D1%8F.aspx" TargetMode="Externa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635363"/>
          </a:xfrm>
        </p:spPr>
        <p:txBody>
          <a:bodyPr/>
          <a:lstStyle/>
          <a:p>
            <a:r>
              <a:rPr lang="ru-RU" b="1" i="1" spc="-50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ЖУКОВА С.А., руководитель информационно-библиотечного центра </a:t>
            </a:r>
            <a:endParaRPr lang="ru-RU" b="1" i="1" spc="-50" dirty="0">
              <a:solidFill>
                <a:schemeClr val="accent3">
                  <a:lumMod val="50000"/>
                </a:schemeClr>
              </a:solidFill>
              <a:ea typeface="+mj-ea"/>
              <a:cs typeface="+mj-cs"/>
            </a:endParaRPr>
          </a:p>
          <a:p>
            <a:endParaRPr lang="ru-RU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1057" r:id="rId3" imgW="4710600" imgH="105840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193" y="1318297"/>
            <a:ext cx="1058704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информационно-библиотечный центр  ̶  и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нфраструктура реализации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образовательной программы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5" t="8624" r="3474" b="11251"/>
          <a:stretch/>
        </p:blipFill>
        <p:spPr>
          <a:xfrm>
            <a:off x="0" y="4855445"/>
            <a:ext cx="12192000" cy="1556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98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510" y="2313709"/>
            <a:ext cx="78278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Обеспечение доступа в школьной библиотеке: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учебной и художественной литературе;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информационным ресурсам Интернета;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цифровым (электронные) библиотекам;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цифровым образовательным ресурсам 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коллекциям </a:t>
            </a:r>
            <a:r>
              <a:rPr lang="ru-RU" dirty="0" err="1" smtClean="0"/>
              <a:t>медиаресурсов</a:t>
            </a:r>
            <a:r>
              <a:rPr lang="ru-RU" dirty="0" smtClean="0"/>
              <a:t> на электронных носителях;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множительной технике для тиражирования учебных и методических </a:t>
            </a:r>
            <a:r>
              <a:rPr lang="ru-RU" dirty="0" err="1" smtClean="0"/>
              <a:t>текстографических</a:t>
            </a:r>
            <a:r>
              <a:rPr lang="ru-RU" dirty="0" smtClean="0"/>
              <a:t> материалов;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аудио- и видеоматериалам;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результатам творческой, научно-исследовательской и проектной деятельности учащихся и педагогов.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6290" y="623454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открытого доступа к информации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50178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pic>
        <p:nvPicPr>
          <p:cNvPr id="6" name="Рисунок 5" descr="литрес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3" y="849279"/>
            <a:ext cx="7838507" cy="5468394"/>
          </a:xfrm>
          <a:prstGeom prst="rect">
            <a:avLst/>
          </a:prstGeom>
        </p:spPr>
      </p:pic>
      <p:pic>
        <p:nvPicPr>
          <p:cNvPr id="8" name="Рисунок 7" descr="литрес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353" y="2964873"/>
            <a:ext cx="4037647" cy="3262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480920" y="993228"/>
          <a:ext cx="7882758" cy="532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03563" y="0"/>
            <a:ext cx="10183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Зонирование пространства </a:t>
            </a:r>
          </a:p>
          <a:p>
            <a:pPr algn="ctr"/>
            <a:r>
              <a:rPr lang="ru-RU" sz="3200" dirty="0" smtClean="0"/>
              <a:t>(Библиотечно-информационный центр Гимназии №28)</a:t>
            </a:r>
          </a:p>
          <a:p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5302010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000" dirty="0" smtClean="0"/>
              <a:t>Сотрудники:</a:t>
            </a:r>
          </a:p>
          <a:p>
            <a:pPr algn="r">
              <a:buNone/>
            </a:pPr>
            <a:r>
              <a:rPr lang="ru-RU" sz="2000" dirty="0" err="1" smtClean="0"/>
              <a:t>Бабошина</a:t>
            </a:r>
            <a:r>
              <a:rPr lang="ru-RU" sz="2000" dirty="0" smtClean="0"/>
              <a:t> Елена Юрьевна – зав. БИЦ</a:t>
            </a:r>
          </a:p>
          <a:p>
            <a:pPr algn="r">
              <a:buNone/>
            </a:pPr>
            <a:r>
              <a:rPr lang="ru-RU" sz="2000" dirty="0" smtClean="0"/>
              <a:t>Киселева Галина Анатольевна - библиотекарь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F:\Конкурс область\Лена\бка_jpg.jpg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09918" y="819867"/>
            <a:ext cx="3255773" cy="2586216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аб_jpg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1179693" y="803563"/>
            <a:ext cx="3193394" cy="2589254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4" name="Рисунок 3" descr="ч з_jpg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886691" y="3826989"/>
            <a:ext cx="3493488" cy="211135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5" name="Рисунок 4" descr="чз1_jpg.jpg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4834329" y="2518489"/>
            <a:ext cx="2569380" cy="2309074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6" name="Рисунок 5" descr="F:\Конкурс область\Лена\чз_jpg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30850" y="3965323"/>
            <a:ext cx="3468962" cy="2125421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1884219" y="1099764"/>
          <a:ext cx="8458200" cy="498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12619" y="0"/>
            <a:ext cx="11042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Комплексная поддержка образовательной деятельности </a:t>
            </a:r>
            <a:r>
              <a:rPr lang="ru-RU" sz="3200" dirty="0" smtClean="0"/>
              <a:t>(Библиотечно-информационный центр Гимназии №28)</a:t>
            </a:r>
          </a:p>
          <a:p>
            <a:pPr algn="ctr"/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249" name="Object 31"/>
          <p:cNvGraphicFramePr>
            <a:graphicFrameLocks noChangeAspect="1"/>
          </p:cNvGraphicFramePr>
          <p:nvPr/>
        </p:nvGraphicFramePr>
        <p:xfrm>
          <a:off x="9613900" y="5803900"/>
          <a:ext cx="2514600" cy="571500"/>
        </p:xfrm>
        <a:graphic>
          <a:graphicData uri="http://schemas.openxmlformats.org/presentationml/2006/ole">
            <p:oleObj spid="_x0000_s53249" r:id="rId7" imgW="4710600" imgH="1058400" progId="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2945" y="1343891"/>
            <a:ext cx="9905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Информационно-библиотечный центр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file"/>
              </a:rPr>
              <a:t> МБОУ г.Костромы лицей №17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225" name="Object 31"/>
          <p:cNvGraphicFramePr>
            <a:graphicFrameLocks noChangeAspect="1"/>
          </p:cNvGraphicFramePr>
          <p:nvPr/>
        </p:nvGraphicFramePr>
        <p:xfrm>
          <a:off x="9613900" y="5803900"/>
          <a:ext cx="2514600" cy="571500"/>
        </p:xfrm>
        <a:graphic>
          <a:graphicData uri="http://schemas.openxmlformats.org/presentationml/2006/ole">
            <p:oleObj spid="_x0000_s52225" r:id="rId4" imgW="4710600" imgH="1058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331" y="3515042"/>
            <a:ext cx="10424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Сеть национального масштаба  при поддержке Федерального информационно-методического центра (ФИМЦ)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08083" y="456686"/>
            <a:ext cx="9049407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сетевого взаимодействия библиотек</a:t>
            </a:r>
          </a:p>
        </p:txBody>
      </p:sp>
      <p:pic>
        <p:nvPicPr>
          <p:cNvPr id="5" name="Рисунок 4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2" y="1260764"/>
            <a:ext cx="3035571" cy="19811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8734" y="1942007"/>
            <a:ext cx="7399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Русская школьная библиотечная ассоциация (РШБА) </a:t>
            </a:r>
            <a:endParaRPr lang="ru-RU" sz="2400" b="1" dirty="0"/>
          </a:p>
        </p:txBody>
      </p:sp>
      <p:graphicFrame>
        <p:nvGraphicFramePr>
          <p:cNvPr id="25602" name="Object 31"/>
          <p:cNvGraphicFramePr>
            <a:graphicFrameLocks noChangeAspect="1"/>
          </p:cNvGraphicFramePr>
          <p:nvPr/>
        </p:nvGraphicFramePr>
        <p:xfrm>
          <a:off x="9613900" y="5803900"/>
          <a:ext cx="2514600" cy="571500"/>
        </p:xfrm>
        <a:graphic>
          <a:graphicData uri="http://schemas.openxmlformats.org/presentationml/2006/ole">
            <p:oleObj spid="_x0000_s78850" r:id="rId4" imgW="4710600" imgH="1058400" progId="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МЦ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28" y="275785"/>
            <a:ext cx="10394669" cy="60203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МЦ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82" y="239647"/>
            <a:ext cx="10642711" cy="57988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МЦ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4" y="337507"/>
            <a:ext cx="10246270" cy="5843121"/>
          </a:xfrm>
          <a:prstGeom prst="rect">
            <a:avLst/>
          </a:prstGeom>
        </p:spPr>
      </p:pic>
      <p:graphicFrame>
        <p:nvGraphicFramePr>
          <p:cNvPr id="27649" name="Object 31"/>
          <p:cNvGraphicFramePr>
            <a:graphicFrameLocks noChangeAspect="1"/>
          </p:cNvGraphicFramePr>
          <p:nvPr/>
        </p:nvGraphicFramePr>
        <p:xfrm>
          <a:off x="9613900" y="5803900"/>
          <a:ext cx="2514600" cy="571500"/>
        </p:xfrm>
        <a:graphic>
          <a:graphicData uri="http://schemas.openxmlformats.org/presentationml/2006/ole">
            <p:oleObj spid="_x0000_s79874" r:id="rId4" imgW="4710600" imgH="1058400" progId="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2078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917" y="1694744"/>
            <a:ext cx="10857504" cy="5121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«Руководство ИФЛА для школьных библиотек»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(Подготовлено Постоянным комитетом Международная федерация библиотечных ассоциаций и учреждений (ИФЛА). Под редакцией Барбары Шульц-Джонс и Дианы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Оберг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участии: Исполнительного Совета Международной ассоциации школьных библиотек). </a:t>
            </a:r>
          </a:p>
          <a:p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i="1" dirty="0" smtClean="0"/>
              <a:t>«Школьная библиотека предоставляет информацию и идеи, имеющие фундаментальное значение для успешной деятельности в нашем сегодняшнем мире, который все больше строится на информации и знаниях. Школьная библиотека вооружает учащихся навыками непрерывного самообразования…»   </a:t>
            </a: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27" y="409896"/>
            <a:ext cx="9506564" cy="5931087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859602" y="542862"/>
            <a:ext cx="8640960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«Информационное пространство с открытым доступом к источникам информации на любых носителях»</a:t>
            </a:r>
            <a:endParaRPr kumimoji="0" lang="ru-RU" sz="2400" b="1" i="0" u="none" strike="noStrike" kern="1200" cap="none" spc="-5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Г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86" y="803041"/>
            <a:ext cx="10221752" cy="49155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Г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658021"/>
            <a:ext cx="10259858" cy="505848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Г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6" y="723522"/>
            <a:ext cx="10364647" cy="54109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Г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06" y="126828"/>
            <a:ext cx="10071445" cy="61532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ЮГ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69" y="224216"/>
            <a:ext cx="9967168" cy="59947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1" y="594917"/>
            <a:ext cx="9116698" cy="56681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1171259"/>
            <a:ext cx="9059540" cy="45154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7066" y="404134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до ремонта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2" y="420414"/>
            <a:ext cx="11599917" cy="58752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61" y="1166496"/>
            <a:ext cx="8964277" cy="45250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20482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062" y="1778826"/>
            <a:ext cx="10857504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«Стратегия развития воспитания в РФ до 2025 года». 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Утверждена распоряжением правительства РФ 29.05.2015 года №996-р</a:t>
            </a: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i="1" dirty="0" smtClean="0"/>
              <a:t>Приоритетной задачей Российской Федерации в сфере воспитания детей полагается «развитие высоконравственной личности, разделяющей традиционные российские духовные ценности, обладающей актуальными знаниями и умениями, способной реализовать свой потенциал в условиях современного общества…»</a:t>
            </a:r>
            <a:endParaRPr lang="ru-RU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1166496"/>
            <a:ext cx="9040487" cy="452500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282" y="675890"/>
            <a:ext cx="9021435" cy="55062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03" y="647311"/>
            <a:ext cx="9078593" cy="55633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гол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85" y="357351"/>
            <a:ext cx="8678072" cy="57266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5310" y="172429"/>
            <a:ext cx="1130913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Организационные моменты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02121526"/>
              </p:ext>
            </p:extLst>
          </p:nvPr>
        </p:nvGraphicFramePr>
        <p:xfrm>
          <a:off x="9625098" y="5816033"/>
          <a:ext cx="2525712" cy="571500"/>
        </p:xfrm>
        <a:graphic>
          <a:graphicData uri="http://schemas.openxmlformats.org/presentationml/2006/ole">
            <p:oleObj spid="_x0000_s19458" r:id="rId3" imgW="4710600" imgH="10584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845127"/>
            <a:ext cx="95180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19 и 20 декабря занятия будут проходить  с 9.00 до 15.30</a:t>
            </a:r>
          </a:p>
          <a:p>
            <a:r>
              <a:rPr lang="ru-RU" sz="2400" dirty="0" smtClean="0"/>
              <a:t>В ОГБОУ ДПО «Костромской областной институт развития образования»</a:t>
            </a:r>
          </a:p>
          <a:p>
            <a:r>
              <a:rPr lang="ru-RU" sz="2400" dirty="0" smtClean="0"/>
              <a:t>Ул.Ивана Сусанина 52</a:t>
            </a:r>
          </a:p>
          <a:p>
            <a:r>
              <a:rPr lang="ru-RU" sz="2400" b="1" dirty="0" smtClean="0"/>
              <a:t>Проезд маршрутными такси и автобусами</a:t>
            </a:r>
            <a:endParaRPr lang="ru-RU" sz="2400" dirty="0" smtClean="0"/>
          </a:p>
          <a:p>
            <a:r>
              <a:rPr lang="ru-RU" sz="2400" b="1" dirty="0" smtClean="0"/>
              <a:t>№: 13, 15, 23, 33, 38, 46, 49, 51,55,58, 83 </a:t>
            </a:r>
            <a:endParaRPr lang="ru-RU" sz="2400" dirty="0" smtClean="0"/>
          </a:p>
          <a:p>
            <a:r>
              <a:rPr lang="ru-RU" sz="2400" b="1" dirty="0" smtClean="0"/>
              <a:t>до остановки - улица Ивана Сусанина</a:t>
            </a:r>
            <a:endParaRPr lang="ru-RU" sz="2400" dirty="0" smtClean="0"/>
          </a:p>
          <a:p>
            <a:endParaRPr lang="ru-RU" dirty="0" smtClean="0"/>
          </a:p>
        </p:txBody>
      </p:sp>
      <p:pic>
        <p:nvPicPr>
          <p:cNvPr id="6" name="Рисунок 5" descr="i7XV1OZL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49" y="1717315"/>
            <a:ext cx="5695951" cy="3949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62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965" y="186284"/>
            <a:ext cx="1130913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Организационные моменты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51758" y="1550791"/>
          <a:ext cx="9859588" cy="3561535"/>
        </p:xfrm>
        <a:graphic>
          <a:graphicData uri="http://schemas.openxmlformats.org/drawingml/2006/table">
            <a:tbl>
              <a:tblPr/>
              <a:tblGrid>
                <a:gridCol w="1006564"/>
                <a:gridCol w="1646028"/>
                <a:gridCol w="5055318"/>
                <a:gridCol w="2151678"/>
              </a:tblGrid>
              <a:tr h="791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19.12.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Вторн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9.00-12.00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Тренинг профессионально-личностного общения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Актовый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17,15, 12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12.00-13.00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Обед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19.12.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Вторн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13.00-15.25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совместной проектной и исследовательской деятельности, сопровождение индивидуальных проектов в школьных и публичных библиотеках.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Актовый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19.12.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Вторн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15.25-15.40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Конкурс проектов межведомственного взаимодействия.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Актовый зал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819" y="186283"/>
            <a:ext cx="1130913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Организационные моменты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39636" y="831273"/>
          <a:ext cx="8659092" cy="5339439"/>
        </p:xfrm>
        <a:graphic>
          <a:graphicData uri="http://schemas.openxmlformats.org/drawingml/2006/table">
            <a:tbl>
              <a:tblPr/>
              <a:tblGrid>
                <a:gridCol w="884005"/>
                <a:gridCol w="1445609"/>
                <a:gridCol w="4439787"/>
                <a:gridCol w="1889691"/>
              </a:tblGrid>
              <a:tr h="528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20.12.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9.00-9.45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Создание и ведение веб-ресурса проекта 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Актовый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9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20.12.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9.45-10.30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Краеведение. Образовательный туризм.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Проект: «Книга и жизнь»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Актовый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20.12.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10.40-12.00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Публичные презентации проекта с использованием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Power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Point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. Социальные сервисы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Веб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2.0 как способ сотрудничества и коммуникации участников межведомственного взаимодействия. Практические занятия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16,17,3, 12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12.00-13.00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Обед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0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20.12.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13.00-15.25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Публичные презентации проекта с использованием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Power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Point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. Социальные сервисы </a:t>
                      </a:r>
                      <a:r>
                        <a:rPr lang="ru-RU" sz="1800" dirty="0" err="1">
                          <a:latin typeface="Times New Roman"/>
                          <a:ea typeface="Times New Roman"/>
                          <a:cs typeface="Times New Roman"/>
                        </a:rPr>
                        <a:t>Веб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 2.0 как способ сотрудничества и коммуникации участников межведомственного взаимодействия. Практические занятия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16,17,3, 12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0652" y="2673928"/>
            <a:ext cx="8382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Сроки обучения: </a:t>
            </a:r>
            <a:r>
              <a:rPr lang="ru-RU" dirty="0" smtClean="0"/>
              <a:t>18.12.2017- 02.03.2018 г.</a:t>
            </a:r>
          </a:p>
          <a:p>
            <a:r>
              <a:rPr lang="ru-RU" b="1" dirty="0" smtClean="0"/>
              <a:t>Очная часть: </a:t>
            </a:r>
            <a:r>
              <a:rPr lang="ru-RU" dirty="0" smtClean="0"/>
              <a:t>18.12-20.12.2017 г.</a:t>
            </a:r>
          </a:p>
          <a:p>
            <a:r>
              <a:rPr lang="ru-RU" b="1" dirty="0" smtClean="0"/>
              <a:t>Заочная часть:  </a:t>
            </a:r>
            <a:r>
              <a:rPr lang="ru-RU" dirty="0" smtClean="0"/>
              <a:t>21.12.2017- 02.03.2018 г.</a:t>
            </a:r>
          </a:p>
          <a:p>
            <a:r>
              <a:rPr lang="ru-RU" b="1" dirty="0" smtClean="0"/>
              <a:t>Сроки сдачи итоговой работы: </a:t>
            </a:r>
            <a:r>
              <a:rPr lang="ru-RU" dirty="0" smtClean="0"/>
              <a:t>до 16 февраля 2018 г.</a:t>
            </a:r>
            <a:endParaRPr lang="ru-RU" dirty="0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108364" y="1149927"/>
            <a:ext cx="94339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Курсы повышения квалификации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«Организация совместной проектной деятельности школьных и публичных библиотек»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(59 часов)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58370" r:id="rId3" imgW="4710600" imgH="1058400" progId="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094509" y="789709"/>
            <a:ext cx="8685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межведомственного взаимодействия школьных и публичных библиотек»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59394" r:id="rId3" imgW="4710600" imgH="1058400" progId="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pic>
        <p:nvPicPr>
          <p:cNvPr id="8" name="Рисунок 7" descr="Снимок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710" y="1471249"/>
            <a:ext cx="7657853" cy="4709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2327" y="1330036"/>
            <a:ext cx="246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90000"/>
                </a:solidFill>
                <a:hlinkClick r:id="rId5"/>
              </a:rPr>
              <a:t>«</a:t>
            </a:r>
            <a:r>
              <a:rPr lang="ru-RU" sz="2800" b="1" dirty="0" err="1" smtClean="0">
                <a:solidFill>
                  <a:srgbClr val="990000"/>
                </a:solidFill>
                <a:hlinkClick r:id="rId5"/>
              </a:rPr>
              <a:t>БиблиоЛига</a:t>
            </a:r>
            <a:r>
              <a:rPr lang="ru-RU" sz="2800" b="1" dirty="0" smtClean="0">
                <a:solidFill>
                  <a:srgbClr val="990000"/>
                </a:solidFill>
                <a:hlinkClick r:id="rId5"/>
              </a:rPr>
              <a:t>»</a:t>
            </a:r>
            <a:endParaRPr lang="ru-RU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2571750"/>
            <a:ext cx="8229600" cy="12144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b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  <a:t>Спасибо за внимание!</a:t>
            </a:r>
            <a:br>
              <a:rPr lang="ru-RU" sz="4000" b="1" i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40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45057" r:id="rId3" imgW="4710600" imgH="105840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9018" y="3380509"/>
            <a:ext cx="7448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Контактная информация:</a:t>
            </a:r>
          </a:p>
          <a:p>
            <a:pPr algn="ctr"/>
            <a:r>
              <a:rPr lang="ru-RU" sz="2400" dirty="0" smtClean="0"/>
              <a:t>Жукова Светлана Александровна, тел. 8 (4942) 31-77-91</a:t>
            </a:r>
          </a:p>
          <a:p>
            <a:pPr algn="ctr"/>
            <a:r>
              <a:rPr lang="en-US" sz="2400" b="1" dirty="0" smtClean="0"/>
              <a:t>E-mail</a:t>
            </a:r>
            <a:r>
              <a:rPr lang="ru-RU" sz="2400" b="1" dirty="0" smtClean="0"/>
              <a:t>: </a:t>
            </a:r>
            <a:r>
              <a:rPr lang="en-US" sz="2400" dirty="0" smtClean="0"/>
              <a:t>biblio-koiro@yandex.ru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460327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22530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062" y="1778826"/>
            <a:ext cx="10857504" cy="547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закон «Об образовании в Российской Федерации» от 29 декабря 2012 г. 273-ФЗ </a:t>
            </a:r>
          </a:p>
          <a:p>
            <a:pPr algn="just">
              <a:lnSpc>
                <a:spcPct val="115000"/>
              </a:lnSpc>
            </a:pPr>
            <a:endParaRPr lang="ru-RU" sz="2000" dirty="0" smtClean="0"/>
          </a:p>
          <a:p>
            <a:pPr algn="just">
              <a:lnSpc>
                <a:spcPct val="115000"/>
              </a:lnSpc>
            </a:pPr>
            <a:r>
              <a:rPr lang="ru-RU" sz="2400" i="1" dirty="0" smtClean="0"/>
              <a:t>«В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ресурсам.» </a:t>
            </a:r>
          </a:p>
          <a:p>
            <a:pPr algn="just">
              <a:lnSpc>
                <a:spcPct val="115000"/>
              </a:lnSpc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23554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062" y="1778826"/>
            <a:ext cx="10857504" cy="489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«Федеральный государственный образовательный стандарт среднего общего образования» 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 приказом Министерства образования и науки Российской Федерации от 17.05.2012 г. № 413</a:t>
            </a:r>
          </a:p>
          <a:p>
            <a:r>
              <a:rPr lang="ru-RU" sz="2400" i="1" dirty="0" smtClean="0"/>
              <a:t>Во ФГОС начального, основного и среднего общего образования предусмотрено создание в каждой школе информационно-библиотечного центра как обязательного компонента реализации соответствующих образовательных программ. </a:t>
            </a:r>
          </a:p>
          <a:p>
            <a:pPr algn="just">
              <a:lnSpc>
                <a:spcPct val="115000"/>
              </a:lnSpc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21506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3062" y="1778826"/>
            <a:ext cx="10857504" cy="497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«Концепция развития школьных информационно-библиотечных центров»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Утверждена приказом Министерства образования и науки РФ 15.06.2016  № 715</a:t>
            </a:r>
          </a:p>
          <a:p>
            <a:pPr algn="just">
              <a:lnSpc>
                <a:spcPct val="115000"/>
              </a:lnSpc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i="1" dirty="0" smtClean="0"/>
              <a:t>Концепция описывает школьную библиотеку как «социальное пространство, открытое для культурной, профессиональной и образовательной деятельности всех участников образовательных отношений, место коллективного мышления и творчества; ключевой элемент инфраструктуры чтения, центр грамотности по формированию читательских навыков»</a:t>
            </a:r>
          </a:p>
          <a:p>
            <a:pPr algn="just">
              <a:lnSpc>
                <a:spcPct val="115000"/>
              </a:lnSpc>
            </a:pP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6656" y="1630286"/>
            <a:ext cx="732828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Информационно-библиотечный центр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77826" r:id="rId3" imgW="4710600" imgH="105840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054" y="3629890"/>
            <a:ext cx="11342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Образовательная функция   +  Воспитательная функция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3629891" y="2147454"/>
            <a:ext cx="1565564" cy="11637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7467600" y="2189018"/>
            <a:ext cx="1565563" cy="12330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48130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ИБЦ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244" y="2000499"/>
            <a:ext cx="7779883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990000"/>
                </a:solidFill>
              </a:rPr>
              <a:t>Образовательная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990000"/>
                </a:solidFill>
              </a:rPr>
              <a:t>Информационно-методическая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990000"/>
                </a:solidFill>
              </a:rPr>
              <a:t>Обеспечивающая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990000"/>
                </a:solidFill>
              </a:rPr>
              <a:t>Культурно-просветительская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rgbClr val="990000"/>
                </a:solidFill>
              </a:rPr>
              <a:t>Профориентационная</a:t>
            </a:r>
            <a:r>
              <a:rPr lang="ru-RU" sz="2400" b="1" dirty="0" smtClean="0">
                <a:solidFill>
                  <a:srgbClr val="990000"/>
                </a:solidFill>
              </a:rPr>
              <a:t>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ru-RU" sz="2400" b="1" dirty="0" err="1" smtClean="0">
                <a:solidFill>
                  <a:srgbClr val="990000"/>
                </a:solidFill>
              </a:rPr>
              <a:t>Досуговая</a:t>
            </a:r>
            <a:r>
              <a:rPr lang="ru-RU" sz="2400" b="1" dirty="0" smtClean="0">
                <a:solidFill>
                  <a:srgbClr val="990000"/>
                </a:solidFill>
              </a:rPr>
              <a:t> функция</a:t>
            </a:r>
            <a:endParaRPr lang="ru-RU" sz="2400" dirty="0" smtClean="0">
              <a:solidFill>
                <a:srgbClr val="990000"/>
              </a:solidFill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/>
          </p:nvPr>
        </p:nvGraphicFramePr>
        <p:xfrm>
          <a:off x="6475413" y="188913"/>
          <a:ext cx="2525712" cy="571500"/>
        </p:xfrm>
        <a:graphic>
          <a:graphicData uri="http://schemas.openxmlformats.org/presentationml/2006/ole">
            <p:oleObj spid="_x0000_s46082" r:id="rId3" imgW="4710600" imgH="1058400" progId="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14500" y="142875"/>
            <a:ext cx="47863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Областное государственное бюджетное образовательное учреждение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дополнительного профессионального образования</a:t>
            </a:r>
          </a:p>
          <a:p>
            <a:pPr algn="r">
              <a:lnSpc>
                <a:spcPct val="114000"/>
              </a:lnSpc>
              <a:defRPr/>
            </a:pPr>
            <a:r>
              <a:rPr lang="ru-RU" sz="1000" dirty="0">
                <a:solidFill>
                  <a:schemeClr val="tx1">
                    <a:lumMod val="90000"/>
                    <a:lumOff val="10000"/>
                  </a:schemeClr>
                </a:solidFill>
                <a:latin typeface="a_AvanteBsNr" pitchFamily="34" charset="-52"/>
              </a:rPr>
              <a:t>«Костромской областной институт развития образования»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2983" y="940162"/>
            <a:ext cx="6803810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Нормативная база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6" y="1510145"/>
            <a:ext cx="10848109" cy="495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«Концепция развития школьных информационно-библиотечных центров Костромской области» </a:t>
            </a: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Утверждена приказом департамента образования и науки Костромской области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i="1" dirty="0" smtClean="0"/>
              <a:t>Цель настоящей Концепции </a:t>
            </a:r>
            <a:r>
              <a:rPr lang="ru-RU" sz="2000" i="1" dirty="0" smtClean="0"/>
              <a:t>- создание условий для формирования современной школьной библиотеки как ключевого инструмента новой инфраструктуры образовательной организации, обеспечивающей современные условия обучения и воспитания.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i="1" dirty="0" smtClean="0"/>
              <a:t>Задачами развития</a:t>
            </a:r>
            <a:r>
              <a:rPr lang="ru-RU" sz="2000" i="1" dirty="0" smtClean="0"/>
              <a:t> школьных библиотек в Костромской области являются: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/>
              <a:t>- расширение функций школьных библиотек для </a:t>
            </a:r>
            <a:r>
              <a:rPr lang="ru-RU" sz="2000" i="1" u="sng" dirty="0" smtClean="0"/>
              <a:t>комплексной поддержки образовательной деятельности</a:t>
            </a:r>
            <a:r>
              <a:rPr lang="ru-RU" sz="2000" i="1" dirty="0" smtClean="0"/>
              <a:t> в соответствии с требованиями ФГОС, в том числе, активное участие во внеурочной деятельности, реализации программ и проектов в сфере воспитания;</a:t>
            </a:r>
          </a:p>
          <a:p>
            <a:pPr algn="just">
              <a:spcAft>
                <a:spcPts val="0"/>
              </a:spcAft>
            </a:pPr>
            <a:r>
              <a:rPr lang="ru-RU" sz="2000" i="1" dirty="0" smtClean="0"/>
              <a:t>- </a:t>
            </a:r>
            <a:r>
              <a:rPr lang="ru-RU" sz="2000" i="1" u="sng" dirty="0" smtClean="0"/>
              <a:t>организация открытого доступа к информации</a:t>
            </a:r>
            <a:r>
              <a:rPr lang="ru-RU" sz="2000" i="1" dirty="0" smtClean="0"/>
              <a:t>, знаниям, культурным ценностям посредством использования различных видов информационных ресурсов для всех участников образовательного процесса (обучающихся, педагогов, родителей (иных законных представителей);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5251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06043b24817cff3c67f0ba2f3ddd2a47eb40"/>
</p:tagLst>
</file>

<file path=ppt/theme/theme1.xml><?xml version="1.0" encoding="utf-8"?>
<a:theme xmlns:a="http://schemas.openxmlformats.org/drawingml/2006/main" name="Ретро">
  <a:themeElements>
    <a:clrScheme name="Другая 1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267B62"/>
      </a:accent1>
      <a:accent2>
        <a:srgbClr val="A50021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DAF9D8A6C48B54197FE1C11E90F1AA2" ma:contentTypeVersion="49" ma:contentTypeDescription="Создание документа." ma:contentTypeScope="" ma:versionID="9b955443efa17674bde92e780c82df0f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AWJJH2MPE6E2-611919989-5</_dlc_DocId>
    <_dlc_DocIdUrl xmlns="4a252ca3-5a62-4c1c-90a6-29f4710e47f8">
      <Url>http://edu-sps.koiro.local/BiblioLiga/_layouts/15/DocIdRedir.aspx?ID=AWJJH2MPE6E2-611919989-5</Url>
      <Description>AWJJH2MPE6E2-611919989-5</Description>
    </_dlc_DocIdUrl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E68582-6616-4E65-8245-A15EF2150E2B}"/>
</file>

<file path=customXml/itemProps2.xml><?xml version="1.0" encoding="utf-8"?>
<ds:datastoreItem xmlns:ds="http://schemas.openxmlformats.org/officeDocument/2006/customXml" ds:itemID="{00901C3F-E289-4910-9906-04495A3C177F}"/>
</file>

<file path=customXml/itemProps3.xml><?xml version="1.0" encoding="utf-8"?>
<ds:datastoreItem xmlns:ds="http://schemas.openxmlformats.org/officeDocument/2006/customXml" ds:itemID="{C41C0D14-35B1-4B06-9CA9-9277C296098E}"/>
</file>

<file path=customXml/itemProps4.xml><?xml version="1.0" encoding="utf-8"?>
<ds:datastoreItem xmlns:ds="http://schemas.openxmlformats.org/officeDocument/2006/customXml" ds:itemID="{EF8D8DD5-5398-444C-89C7-6E26C537BD08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1263</TotalTime>
  <Words>1078</Words>
  <Application>Microsoft Office PowerPoint</Application>
  <PresentationFormat>Произвольный</PresentationFormat>
  <Paragraphs>190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Ретро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                     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Формирующее оценивание в условиях ФГОС общего образования</dc:title>
  <dc:creator>USER</dc:creator>
  <cp:lastModifiedBy>Пользователь Windows</cp:lastModifiedBy>
  <cp:revision>88</cp:revision>
  <dcterms:created xsi:type="dcterms:W3CDTF">2017-11-30T13:16:23Z</dcterms:created>
  <dcterms:modified xsi:type="dcterms:W3CDTF">2017-12-18T05:45:36Z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0x0101001DAF9D8A6C48B54197FE1C11E90F1AA2</vt:lpwstr>
  </property>
  <property fmtid="{D5CDD505-2E9C-101B-9397-08002B2CF9AE}" pid="3" name="_dlc_DocIdItemGuid">
    <vt:lpwstr>6e37872f-bf34-4c6d-b4cf-5451fa1e9d43</vt:lpwstr>
  </property>
</Properties>
</file>