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2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7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3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8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5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1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3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9D58F5-1564-4E78-8528-5198F67A0C6E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46050A8-2F1B-40C1-8B02-1C716BAD9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7.userapi.com/c205820/v205820163/d5473/L7mPuQspn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67" y="273398"/>
            <a:ext cx="8134427" cy="64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7801" y="3931920"/>
            <a:ext cx="9966960" cy="292608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Сборник задач для настоящего разведчика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4139" y="6059041"/>
            <a:ext cx="11630909" cy="1656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un9-55.userapi.com/c847021/v847021188/20c9c7/tg5etFSJnk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9" y="273398"/>
            <a:ext cx="2050596" cy="18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71" y="366459"/>
            <a:ext cx="3225800" cy="3320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 8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Помоги партизанам найти шпиона.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7 головоломок военного времени для советских школьников, 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71" y="366459"/>
            <a:ext cx="8169094" cy="62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4" y="159657"/>
            <a:ext cx="2554514" cy="27431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№ 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Решите задачу.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8 военных головоломок для советских детей, которые сегодня сложно разгадать взрослы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03" y="295227"/>
            <a:ext cx="8782211" cy="62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857" y="377101"/>
            <a:ext cx="3309257" cy="394815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№10. Что не так на картинке?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files.adme.ru/files/news/part_192/1925915/27271315-78408360-5-0-1540899216-1540899243-1500-1-1540899243-728-32e9147584-1540970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377101"/>
            <a:ext cx="7434943" cy="59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286" y="827314"/>
            <a:ext cx="3251199" cy="312057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Задание №</a:t>
            </a:r>
            <a:r>
              <a:rPr lang="ru-RU" dirty="0" smtClean="0">
                <a:solidFill>
                  <a:srgbClr val="FF0000"/>
                </a:solidFill>
              </a:rPr>
              <a:t>11. </a:t>
            </a:r>
            <a:r>
              <a:rPr lang="ru-RU" dirty="0">
                <a:solidFill>
                  <a:srgbClr val="FF0000"/>
                </a:solidFill>
              </a:rPr>
              <a:t>Что не так на картинке?</a:t>
            </a:r>
            <a:endParaRPr lang="ru-RU" dirty="0"/>
          </a:p>
        </p:txBody>
      </p:sp>
      <p:pic>
        <p:nvPicPr>
          <p:cNvPr id="3076" name="Picture 4" descr="https://files.adme.ru/files/news/part_192/1925915/27272215-78376510-1-0-1540895062-1540895126-1500-1-1540895126-728-32e9147584-1540970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0" y="257628"/>
            <a:ext cx="7840241" cy="62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5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171" y="696686"/>
            <a:ext cx="2960915" cy="26270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Задание №</a:t>
            </a:r>
            <a:r>
              <a:rPr lang="ru-RU" dirty="0" smtClean="0">
                <a:solidFill>
                  <a:srgbClr val="FF0000"/>
                </a:solidFill>
              </a:rPr>
              <a:t>12. </a:t>
            </a:r>
            <a:r>
              <a:rPr lang="ru-RU" dirty="0">
                <a:solidFill>
                  <a:srgbClr val="FF0000"/>
                </a:solidFill>
              </a:rPr>
              <a:t>Что не так на картинке?</a:t>
            </a:r>
            <a:endParaRPr lang="ru-RU" dirty="0"/>
          </a:p>
        </p:txBody>
      </p:sp>
      <p:pic>
        <p:nvPicPr>
          <p:cNvPr id="4098" name="Picture 2" descr="https://files.adme.ru/files/news/part_192/1925915/27271465-78447860-9-0-1540902264-1540902332-1500-1-1540902332-728-32e9147584-15409708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42" y="406400"/>
            <a:ext cx="7290878" cy="582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5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4915" y="740230"/>
            <a:ext cx="3976914" cy="2801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Задание №</a:t>
            </a:r>
            <a:r>
              <a:rPr lang="ru-RU" dirty="0" smtClean="0">
                <a:solidFill>
                  <a:srgbClr val="FF0000"/>
                </a:solidFill>
              </a:rPr>
              <a:t>13. Найдите среди сов спрятавшегося кота.</a:t>
            </a:r>
            <a:endParaRPr lang="ru-RU" dirty="0"/>
          </a:p>
        </p:txBody>
      </p:sp>
      <p:pic>
        <p:nvPicPr>
          <p:cNvPr id="5122" name="Picture 2" descr="https://sun9-16.userapi.com/c855032/v855032174/218469/Dt01YbopRh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264943"/>
            <a:ext cx="6048163" cy="63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2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197" y="1262740"/>
            <a:ext cx="2598059" cy="2075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</a:t>
            </a:r>
            <a:r>
              <a:rPr lang="ru-RU" dirty="0">
                <a:solidFill>
                  <a:srgbClr val="FF0000"/>
                </a:solidFill>
              </a:rPr>
              <a:t>№</a:t>
            </a:r>
            <a:r>
              <a:rPr lang="ru-RU" dirty="0" smtClean="0">
                <a:solidFill>
                  <a:srgbClr val="FF0000"/>
                </a:solidFill>
              </a:rPr>
              <a:t>14. Найдите снайпера.</a:t>
            </a:r>
            <a:endParaRPr lang="ru-RU" dirty="0"/>
          </a:p>
        </p:txBody>
      </p:sp>
      <p:pic>
        <p:nvPicPr>
          <p:cNvPr id="6146" name="Picture 2" descr="Найдите снайпера на этом фото (2 фото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373544"/>
            <a:ext cx="7900874" cy="592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4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609600"/>
            <a:ext cx="2641600" cy="28157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Задание №</a:t>
            </a:r>
            <a:r>
              <a:rPr lang="ru-RU" dirty="0" smtClean="0">
                <a:solidFill>
                  <a:srgbClr val="FF0000"/>
                </a:solidFill>
              </a:rPr>
              <a:t>15. </a:t>
            </a:r>
            <a:r>
              <a:rPr lang="ru-RU" dirty="0">
                <a:solidFill>
                  <a:srgbClr val="FF0000"/>
                </a:solidFill>
              </a:rPr>
              <a:t>Найдите снайпера.</a:t>
            </a:r>
            <a:endParaRPr lang="ru-RU" dirty="0"/>
          </a:p>
        </p:txBody>
      </p:sp>
      <p:pic>
        <p:nvPicPr>
          <p:cNvPr id="7170" name="Picture 2" descr="https://cdn.sm-news.ru/wp-content/uploads/2020/03/10/se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55" y="609600"/>
            <a:ext cx="8464188" cy="56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0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Задание №16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Разгадайте</a:t>
            </a:r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ребус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8" name="Picture 6" descr="https://allforchildren.ru/rebus/rebus18/18-0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2264229"/>
            <a:ext cx="9042966" cy="36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82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 17 </a:t>
            </a:r>
            <a:r>
              <a:rPr lang="ru-RU" dirty="0">
                <a:solidFill>
                  <a:srgbClr val="FF0000"/>
                </a:solidFill>
              </a:rPr>
              <a:t>Разгадайте ребус.</a:t>
            </a:r>
          </a:p>
        </p:txBody>
      </p:sp>
      <p:pic>
        <p:nvPicPr>
          <p:cNvPr id="9218" name="Picture 2" descr="https://allforchildren.ru/rebus/rebus18/18-00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6" y="1755997"/>
            <a:ext cx="6960318" cy="407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0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61" y="667656"/>
            <a:ext cx="8313510" cy="50945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Добрый день товарищи разведчики!!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решения боевых задач настоящему разведчику необходимо многое знать и уметь. В этом ему на помощь приходят ум, смекалка и сообразительность.  В данном сборнике задач в сможете потренировать свою память, логику, внимательность и быстроту реакции.   Желаю вам успехов!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AutoShape 16" descr="ᐈ Солдат вектор, рисунки русский солдат | скачать на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Анекдот про командира, сумевшего поднять боевой дух солда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708" y="2830965"/>
            <a:ext cx="3526292" cy="35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3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Задание </a:t>
            </a:r>
            <a:r>
              <a:rPr lang="ru-RU" dirty="0" smtClean="0">
                <a:solidFill>
                  <a:srgbClr val="FF0000"/>
                </a:solidFill>
              </a:rPr>
              <a:t>№18 </a:t>
            </a:r>
            <a:r>
              <a:rPr lang="ru-RU" dirty="0">
                <a:solidFill>
                  <a:srgbClr val="FF0000"/>
                </a:solidFill>
              </a:rPr>
              <a:t>Разгадайте ребус.</a:t>
            </a:r>
            <a:endParaRPr lang="ru-RU" dirty="0"/>
          </a:p>
        </p:txBody>
      </p:sp>
      <p:pic>
        <p:nvPicPr>
          <p:cNvPr id="10242" name="Picture 2" descr="https://allforchildren.ru/rebus/rebus18/18-00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8252"/>
            <a:ext cx="8716447" cy="428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15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Задание </a:t>
            </a:r>
            <a:r>
              <a:rPr lang="ru-RU" dirty="0" smtClean="0">
                <a:solidFill>
                  <a:srgbClr val="FF0000"/>
                </a:solidFill>
              </a:rPr>
              <a:t>№19 </a:t>
            </a:r>
            <a:r>
              <a:rPr lang="ru-RU" dirty="0">
                <a:solidFill>
                  <a:srgbClr val="FF0000"/>
                </a:solidFill>
              </a:rPr>
              <a:t>Разгадайте ребус.</a:t>
            </a:r>
            <a:endParaRPr lang="ru-RU" dirty="0"/>
          </a:p>
        </p:txBody>
      </p:sp>
      <p:pic>
        <p:nvPicPr>
          <p:cNvPr id="11266" name="Picture 2" descr="https://allforchildren.ru/rebus/rebus18/18-00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6" y="2307597"/>
            <a:ext cx="8188502" cy="339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66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290288"/>
            <a:ext cx="2394856" cy="149496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 20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400" y="146201"/>
            <a:ext cx="8078335" cy="61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4" y="827314"/>
            <a:ext cx="3672114" cy="11386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 21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cf2.ppt-online.org/files2/slide/w/WqUDlCRt98bmJMaAkBHSjGg3YQhpciKe4TfOyo5Iv/slide-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91" y="595084"/>
            <a:ext cx="7150340" cy="53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7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 за внимание!!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1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275772"/>
            <a:ext cx="11509828" cy="11756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№ 1  Проверка внимательности.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Найди </a:t>
            </a:r>
            <a:r>
              <a:rPr lang="ru-RU" dirty="0" smtClean="0">
                <a:solidFill>
                  <a:srgbClr val="FF0000"/>
                </a:solidFill>
              </a:rPr>
              <a:t>19 </a:t>
            </a:r>
            <a:r>
              <a:rPr lang="ru-RU" dirty="0" smtClean="0">
                <a:solidFill>
                  <a:srgbClr val="FF0000"/>
                </a:solidFill>
              </a:rPr>
              <a:t>отличий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9" y="1069792"/>
            <a:ext cx="9208002" cy="5416864"/>
          </a:xfrm>
        </p:spPr>
      </p:pic>
    </p:spTree>
    <p:extLst>
      <p:ext uri="{BB962C8B-B14F-4D97-AF65-F5344CB8AC3E}">
        <p14:creationId xmlns:p14="http://schemas.microsoft.com/office/powerpoint/2010/main" val="14680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45" y="10886"/>
            <a:ext cx="11339285" cy="1338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 №2 Нужно срочно вычислить снайпера.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172" y="431800"/>
            <a:ext cx="8697685" cy="17308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7 головоломок военного времени для советских школьников, 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5" y="1101270"/>
            <a:ext cx="11615511" cy="56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143" y="101600"/>
            <a:ext cx="987552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№3 Погоня за шпионом.    Найди верный путь.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6" y="1408198"/>
            <a:ext cx="8040914" cy="5226594"/>
          </a:xfrm>
        </p:spPr>
      </p:pic>
    </p:spTree>
    <p:extLst>
      <p:ext uri="{BB962C8B-B14F-4D97-AF65-F5344CB8AC3E}">
        <p14:creationId xmlns:p14="http://schemas.microsoft.com/office/powerpoint/2010/main" val="1723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6" y="-232229"/>
            <a:ext cx="9875520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№ 4  Счет.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8 военных головоломок для советских детей, которые сегодня сложно разгадать взрослы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5" y="756089"/>
            <a:ext cx="6968756" cy="61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571" y="-246742"/>
            <a:ext cx="9875520" cy="13563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</a:t>
            </a:r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№</a:t>
            </a:r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5</a:t>
            </a:r>
            <a:r>
              <a:rPr lang="ru-RU" dirty="0" smtClean="0">
                <a:solidFill>
                  <a:srgbClr val="FF0000"/>
                </a:solidFill>
              </a:rPr>
              <a:t>Догадливость.</a:t>
            </a:r>
            <a:endParaRPr lang="ru-RU" dirty="0"/>
          </a:p>
        </p:txBody>
      </p:sp>
      <p:pic>
        <p:nvPicPr>
          <p:cNvPr id="4100" name="Picture 4" descr="8 военных головоломок для советских детей, которые сегодня сложно разгадать взрослы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0" y="1109617"/>
            <a:ext cx="11472573" cy="591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5143"/>
            <a:ext cx="9875520" cy="13563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 </a:t>
            </a:r>
            <a:r>
              <a:rPr lang="ru-RU" dirty="0" smtClean="0">
                <a:solidFill>
                  <a:srgbClr val="FF0000"/>
                </a:solidFill>
              </a:rPr>
              <a:t>6   </a:t>
            </a:r>
            <a:r>
              <a:rPr lang="ru-RU" dirty="0" smtClean="0">
                <a:solidFill>
                  <a:srgbClr val="FF0000"/>
                </a:solidFill>
              </a:rPr>
              <a:t>Что не так на картинке?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9" y="1115711"/>
            <a:ext cx="8189686" cy="5597146"/>
          </a:xfrm>
        </p:spPr>
      </p:pic>
    </p:spTree>
    <p:extLst>
      <p:ext uri="{BB962C8B-B14F-4D97-AF65-F5344CB8AC3E}">
        <p14:creationId xmlns:p14="http://schemas.microsoft.com/office/powerpoint/2010/main" val="4597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9435" y="543457"/>
            <a:ext cx="5446617" cy="9668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№ 7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Узнай чьи следы.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Сборник тестов по познанию мира &quot;Итоговые тесты&quot; (1- 4 классы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193144"/>
            <a:ext cx="5208721" cy="65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AWJJH2MPE6E2-1913524755-1599</_dlc_DocId>
    <_dlc_DocIdUrl xmlns="4a252ca3-5a62-4c1c-90a6-29f4710e47f8">
      <Url>http://edu-sps.koiro.local/Berkut/_layouts/15/DocIdRedir.aspx?ID=AWJJH2MPE6E2-1913524755-1599</Url>
      <Description>AWJJH2MPE6E2-1913524755-1599</Description>
    </_dlc_DocIdUrl>
  </documentManagement>
</p:properties>
</file>

<file path=customXml/itemProps1.xml><?xml version="1.0" encoding="utf-8"?>
<ds:datastoreItem xmlns:ds="http://schemas.openxmlformats.org/officeDocument/2006/customXml" ds:itemID="{3C1AE635-DC8D-4452-9653-2D698FE6C563}"/>
</file>

<file path=customXml/itemProps2.xml><?xml version="1.0" encoding="utf-8"?>
<ds:datastoreItem xmlns:ds="http://schemas.openxmlformats.org/officeDocument/2006/customXml" ds:itemID="{2AA796C4-2B1A-44C1-A914-04B5FB061171}"/>
</file>

<file path=customXml/itemProps3.xml><?xml version="1.0" encoding="utf-8"?>
<ds:datastoreItem xmlns:ds="http://schemas.openxmlformats.org/officeDocument/2006/customXml" ds:itemID="{EF7060CD-D28B-495B-A004-1DC351D32257}"/>
</file>

<file path=customXml/itemProps4.xml><?xml version="1.0" encoding="utf-8"?>
<ds:datastoreItem xmlns:ds="http://schemas.openxmlformats.org/officeDocument/2006/customXml" ds:itemID="{BD7914B9-7927-46AE-BEB0-22EC8A940AC2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155</TotalTime>
  <Words>153</Words>
  <Application>Microsoft Office PowerPoint</Application>
  <PresentationFormat>Широкоэкранный</PresentationFormat>
  <Paragraphs>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Corbel</vt:lpstr>
      <vt:lpstr>Базис</vt:lpstr>
      <vt:lpstr>Сборник задач для настоящего разведчика</vt:lpstr>
      <vt:lpstr>Добрый день товарищи разведчики!! Для решения боевых задач настоящему разведчику необходимо многое знать и уметь. В этом ему на помощь приходят ум, смекалка и сообразительность.  В данном сборнике задач в сможете потренировать свою память, логику, внимательность и быстроту реакции.   Желаю вам успехов!</vt:lpstr>
      <vt:lpstr>Задание № 1  Проверка внимательности. Найди 19 отличий </vt:lpstr>
      <vt:lpstr>Задание №2 Нужно срочно вычислить снайпера. </vt:lpstr>
      <vt:lpstr>Задание №3 Погоня за шпионом.    Найди верный путь.</vt:lpstr>
      <vt:lpstr>Задание № 4  Счет.</vt:lpstr>
      <vt:lpstr>Задание № 55Догадливость.</vt:lpstr>
      <vt:lpstr>Задание № 6   Что не так на картинке?</vt:lpstr>
      <vt:lpstr>Задание № 7   Узнай чьи следы.</vt:lpstr>
      <vt:lpstr>Задание № 8  Помоги партизанам найти шпиона.</vt:lpstr>
      <vt:lpstr>Задание № 9 Решите задачу.</vt:lpstr>
      <vt:lpstr>Задание №10. Что не так на картинке?</vt:lpstr>
      <vt:lpstr>Задание №11. Что не так на картинке?</vt:lpstr>
      <vt:lpstr>Задание №12. Что не так на картинке?</vt:lpstr>
      <vt:lpstr>Задание №13. Найдите среди сов спрятавшегося кота.</vt:lpstr>
      <vt:lpstr>Задание №14. Найдите снайпера.</vt:lpstr>
      <vt:lpstr>Задание №15. Найдите снайпера.</vt:lpstr>
      <vt:lpstr>. Задание №16 Разгадайте ребус</vt:lpstr>
      <vt:lpstr>Задание № 17 Разгадайте ребус.</vt:lpstr>
      <vt:lpstr>Задание №18 Разгадайте ребус.</vt:lpstr>
      <vt:lpstr>Задание №19 Разгадайте ребус.</vt:lpstr>
      <vt:lpstr>Задание № 20</vt:lpstr>
      <vt:lpstr>Задание № 21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 «Тропа разведчика»</dc:title>
  <dc:creator>User</dc:creator>
  <cp:lastModifiedBy>User</cp:lastModifiedBy>
  <cp:revision>14</cp:revision>
  <dcterms:created xsi:type="dcterms:W3CDTF">2020-04-15T15:04:35Z</dcterms:created>
  <dcterms:modified xsi:type="dcterms:W3CDTF">2020-04-16T14:18:27Z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0x010100C887C869590CF145B04604D533BED3CE</vt:lpwstr>
  </property>
  <property fmtid="{D5CDD505-2E9C-101B-9397-08002B2CF9AE}" pid="3" name="_dlc_DocIdItemGuid">
    <vt:lpwstr>befe0041-9a63-4878-9cc8-8c37e0ffe27e</vt:lpwstr>
  </property>
</Properties>
</file>