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«О перспективах сотрудничества </a:t>
            </a:r>
            <a:br>
              <a:rPr lang="ru-RU" dirty="0"/>
            </a:br>
            <a:r>
              <a:rPr lang="ru-RU" dirty="0"/>
              <a:t>организаций сферы гражданско-патриотического воспитания </a:t>
            </a:r>
            <a:br>
              <a:rPr lang="ru-RU" dirty="0"/>
            </a:br>
            <a:r>
              <a:rPr lang="ru-RU" dirty="0"/>
              <a:t>в рамках проекта «Ресурсный центр «Мост»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14476" y="332656"/>
            <a:ext cx="7416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Кострома, Кинешемское шоссе 15, улица Советская 125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267743" y="995432"/>
            <a:ext cx="6950089" cy="82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Предварительные итоги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662" y="1824394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рамках ресурсного центра «Мост» ЦВР «Беркут» проведены:</a:t>
            </a:r>
          </a:p>
          <a:p>
            <a:r>
              <a:rPr lang="ru-RU" sz="1600" dirty="0"/>
              <a:t>- городской этап патриотической военно-спортивной игры «Зарница-Победа»;</a:t>
            </a:r>
          </a:p>
          <a:p>
            <a:r>
              <a:rPr lang="ru-RU" sz="1600" dirty="0"/>
              <a:t>- городской открытый фотоконкурс «Наследники Великой Победы»;</a:t>
            </a:r>
          </a:p>
          <a:p>
            <a:r>
              <a:rPr lang="ru-RU" sz="1600" dirty="0"/>
              <a:t>- «Вахты Памяти» посвященные памятным датам;</a:t>
            </a:r>
          </a:p>
          <a:p>
            <a:r>
              <a:rPr lang="ru-RU" sz="1600" dirty="0"/>
              <a:t>- </a:t>
            </a:r>
            <a:r>
              <a:rPr lang="ru-RU" sz="1600" dirty="0"/>
              <a:t>в</a:t>
            </a:r>
            <a:r>
              <a:rPr lang="ru-RU" sz="1600" dirty="0" smtClean="0"/>
              <a:t>оенно-спортивные игры </a:t>
            </a:r>
            <a:r>
              <a:rPr lang="ru-RU" sz="1600" dirty="0"/>
              <a:t>«Дневной дозор» для жителей микрорайона;</a:t>
            </a:r>
          </a:p>
          <a:p>
            <a:r>
              <a:rPr lang="ru-RU" sz="1600" dirty="0"/>
              <a:t>- военно-патриотическая смена для воспитанников учреждения и подростков города Костромы;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соревнования </a:t>
            </a:r>
            <a:r>
              <a:rPr lang="ru-RU" sz="1600" dirty="0"/>
              <a:t>по допризывной подготовке «Курс молодого бойца» для </a:t>
            </a:r>
            <a:r>
              <a:rPr lang="ru-RU" sz="1600" dirty="0" smtClean="0"/>
              <a:t>учащихся общеобразовательных учреждений;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прием норм ГТО по стрельбе с использованием электронного тира;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з</a:t>
            </a:r>
            <a:r>
              <a:rPr lang="ru-RU" sz="1600" dirty="0" smtClean="0"/>
              <a:t>анятия в рамках школьного курса НВП по огневой подготовке для учащихся 10-11 классов.</a:t>
            </a:r>
          </a:p>
          <a:p>
            <a:r>
              <a:rPr lang="ru-RU" dirty="0">
                <a:solidFill>
                  <a:srgbClr val="FF0000"/>
                </a:solidFill>
              </a:rPr>
              <a:t>С сентября 2016 года на базе учреждения начали работу  новые учебные группы, а именно: </a:t>
            </a:r>
          </a:p>
          <a:p>
            <a:r>
              <a:rPr lang="ru-RU" sz="1600" dirty="0"/>
              <a:t>- детское объединение «Мы вместе» для детей с ОВЗ,</a:t>
            </a:r>
          </a:p>
          <a:p>
            <a:r>
              <a:rPr lang="ru-RU" sz="1600" dirty="0"/>
              <a:t>- новые группы в детском объединении «Школа юного десантника»,</a:t>
            </a:r>
          </a:p>
          <a:p>
            <a:r>
              <a:rPr lang="ru-RU" sz="1600" dirty="0"/>
              <a:t>-  группа раннего развития «КрепышОК» для детей 1-3 лет и их родителей, </a:t>
            </a:r>
          </a:p>
          <a:p>
            <a:r>
              <a:rPr lang="ru-RU" sz="1600" dirty="0"/>
              <a:t>- группа для занятий ритмикой для дошкольников 3-5 лет, </a:t>
            </a:r>
          </a:p>
          <a:p>
            <a:r>
              <a:rPr lang="ru-RU" sz="1600" dirty="0"/>
              <a:t>- группа для занятий фитнессом для взрослого населения, </a:t>
            </a:r>
          </a:p>
          <a:p>
            <a:r>
              <a:rPr lang="ru-RU" sz="1600" dirty="0"/>
              <a:t>- группа здоровья для ветеранов микрорайона.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2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14476" y="332656"/>
            <a:ext cx="7416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Кострома, Кинешемское шоссе 15, улица Советская 125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48334" y="2996952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smtClean="0">
                <a:solidFill>
                  <a:srgbClr val="0070C0"/>
                </a:solidFill>
              </a:rPr>
              <a:t>Спасибо </a:t>
            </a:r>
          </a:p>
          <a:p>
            <a:r>
              <a:rPr lang="ru-RU" sz="9600" dirty="0" smtClean="0">
                <a:solidFill>
                  <a:srgbClr val="0070C0"/>
                </a:solidFill>
              </a:rPr>
              <a:t>за </a:t>
            </a:r>
          </a:p>
          <a:p>
            <a:r>
              <a:rPr lang="ru-RU" sz="9600" dirty="0" smtClean="0">
                <a:solidFill>
                  <a:srgbClr val="0070C0"/>
                </a:solidFill>
              </a:rPr>
              <a:t>внимание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9479" y="1478309"/>
            <a:ext cx="3347331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Администрация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Города Костромы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956" y="3140968"/>
            <a:ext cx="338437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Общественные 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1" y="4697760"/>
            <a:ext cx="360040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Образовательные учреждения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410751" y="2028081"/>
            <a:ext cx="816628" cy="1060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583698" y="3657751"/>
            <a:ext cx="816628" cy="1060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811560" y="5247532"/>
            <a:ext cx="816628" cy="10606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1542766"/>
            <a:ext cx="428512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Май </a:t>
            </a:r>
            <a:r>
              <a:rPr lang="ru-RU" sz="3200" dirty="0">
                <a:solidFill>
                  <a:srgbClr val="0070C0"/>
                </a:solidFill>
              </a:rPr>
              <a:t>2016 года 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 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Центр </a:t>
            </a:r>
            <a:r>
              <a:rPr lang="ru-RU" sz="2400" dirty="0">
                <a:solidFill>
                  <a:srgbClr val="0070C0"/>
                </a:solidFill>
              </a:rPr>
              <a:t>внешкольной работы </a:t>
            </a:r>
            <a:r>
              <a:rPr lang="ru-RU" sz="2400" dirty="0" smtClean="0">
                <a:solidFill>
                  <a:srgbClr val="0070C0"/>
                </a:solidFill>
              </a:rPr>
              <a:t>       «</a:t>
            </a:r>
            <a:r>
              <a:rPr lang="ru-RU" sz="2400" dirty="0">
                <a:solidFill>
                  <a:srgbClr val="0070C0"/>
                </a:solidFill>
              </a:rPr>
              <a:t>Беркут» принял участие в </a:t>
            </a:r>
            <a:r>
              <a:rPr lang="ru-RU" sz="2400" dirty="0" smtClean="0">
                <a:solidFill>
                  <a:srgbClr val="0070C0"/>
                </a:solidFill>
              </a:rPr>
              <a:t> конкурсном </a:t>
            </a:r>
            <a:r>
              <a:rPr lang="ru-RU" sz="2400" dirty="0">
                <a:solidFill>
                  <a:srgbClr val="0070C0"/>
                </a:solidFill>
              </a:rPr>
              <a:t>отборе городских и сельских поселений Костромской области для предоставления субсидий из областного бюджета для софинансирования проектов развития, основанных на местных </a:t>
            </a:r>
            <a:r>
              <a:rPr lang="ru-RU" sz="2400" dirty="0" smtClean="0">
                <a:solidFill>
                  <a:srgbClr val="0070C0"/>
                </a:solidFill>
              </a:rPr>
              <a:t>инициативах.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3227" y="3260126"/>
            <a:ext cx="83529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МОСТ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это связь поколений (подрастающее поколение и ветераны)</a:t>
            </a:r>
            <a:endParaRPr lang="ru-RU" sz="2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МОСТ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– это связь между учреждениями и организациями  гражданско-патриотического воспитания.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Calibri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МОСТ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– это интеграционное начало объединяющие все возможные ресурсы сферы гражданско-патриотического воспитания города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612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Результат этого сотрудничества</a:t>
            </a:r>
          </a:p>
          <a:p>
            <a:endParaRPr lang="ru-RU" dirty="0" smtClean="0"/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Создание на территории городского округа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ресурсно-методического </a:t>
            </a:r>
            <a:r>
              <a:rPr lang="ru-RU" sz="2400" dirty="0">
                <a:solidFill>
                  <a:srgbClr val="0070C0"/>
                </a:solidFill>
              </a:rPr>
              <a:t>центра гражданско-патриотического воспитания населения «Мост»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340769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Материально-техническое обеспечение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9552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15" y="2650299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Клуб\Desktop\Алексанин\Учеба\электронный ти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15073"/>
            <a:ext cx="2858566" cy="2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858" y="4967590"/>
            <a:ext cx="25296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Конференц-зал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Площадь 53м</a:t>
            </a:r>
            <a:r>
              <a:rPr lang="ru-RU" sz="2800" baseline="30000" dirty="0" smtClean="0">
                <a:solidFill>
                  <a:srgbClr val="0070C0"/>
                </a:solidFill>
              </a:rPr>
              <a:t>2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20 мест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658" y="4872810"/>
            <a:ext cx="339182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Многофункциональный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кабинет НВП</a:t>
            </a:r>
          </a:p>
          <a:p>
            <a:pPr lvl="0" algn="ctr"/>
            <a:r>
              <a:rPr lang="ru-RU" sz="2800" dirty="0">
                <a:solidFill>
                  <a:srgbClr val="0070C0"/>
                </a:solidFill>
              </a:rPr>
              <a:t>Площадь </a:t>
            </a:r>
            <a:r>
              <a:rPr lang="ru-RU" sz="2800" dirty="0" smtClean="0">
                <a:solidFill>
                  <a:srgbClr val="0070C0"/>
                </a:solidFill>
              </a:rPr>
              <a:t>68м</a:t>
            </a:r>
            <a:r>
              <a:rPr lang="ru-RU" sz="2800" baseline="30000" dirty="0" smtClean="0">
                <a:solidFill>
                  <a:srgbClr val="0070C0"/>
                </a:solidFill>
              </a:rPr>
              <a:t>2</a:t>
            </a:r>
            <a:endParaRPr lang="ru-RU" sz="2800" baseline="30000" dirty="0">
              <a:solidFill>
                <a:srgbClr val="0070C0"/>
              </a:solidFill>
            </a:endParaRPr>
          </a:p>
          <a:p>
            <a:pPr lvl="0" algn="ctr"/>
            <a:r>
              <a:rPr lang="ru-RU" sz="2800" dirty="0">
                <a:solidFill>
                  <a:srgbClr val="0070C0"/>
                </a:solidFill>
              </a:rPr>
              <a:t>30 мест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3311" y="4764102"/>
            <a:ext cx="2520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Электронный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лазерный тир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Автомат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Пистолет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Винтовка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1068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264673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70C0"/>
                </a:solidFill>
              </a:rPr>
              <a:t>                  Спортивный зал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Площадь </a:t>
            </a:r>
            <a:r>
              <a:rPr lang="ru-RU" sz="2800" dirty="0" smtClean="0">
                <a:solidFill>
                  <a:srgbClr val="0070C0"/>
                </a:solidFill>
              </a:rPr>
              <a:t>72м</a:t>
            </a:r>
            <a:r>
              <a:rPr lang="ru-RU" sz="2800" baseline="30000" dirty="0" smtClean="0">
                <a:solidFill>
                  <a:srgbClr val="0070C0"/>
                </a:solidFill>
              </a:rPr>
              <a:t>2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Мягкое напольное покрытие в виде матов.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Подходит для занятий любыми видами единоборств.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Укомплектован инвентарем для занятий армейским рукопашным боем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76" y="332656"/>
            <a:ext cx="7416824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г</a:t>
            </a:r>
            <a:r>
              <a:rPr lang="ru-RU" sz="2000" dirty="0" smtClean="0">
                <a:solidFill>
                  <a:srgbClr val="FF0000"/>
                </a:solidFill>
              </a:rPr>
              <a:t>. Кострома, Кинешемское шоссе 15, улица Советская 125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т</a:t>
            </a:r>
            <a:r>
              <a:rPr lang="ru-RU" sz="2400" dirty="0" smtClean="0">
                <a:solidFill>
                  <a:srgbClr val="FF0000"/>
                </a:solidFill>
              </a:rPr>
              <a:t>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луб\Desktop\Алексанин\Учеба\танц 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780060" cy="27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2062" y="1750910"/>
            <a:ext cx="83880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         Танцевальный </a:t>
            </a:r>
            <a:r>
              <a:rPr lang="ru-RU" sz="2800" dirty="0">
                <a:solidFill>
                  <a:srgbClr val="0070C0"/>
                </a:solidFill>
              </a:rPr>
              <a:t>зал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Площадь </a:t>
            </a:r>
            <a:r>
              <a:rPr lang="ru-RU" sz="2800" dirty="0" smtClean="0">
                <a:solidFill>
                  <a:srgbClr val="0070C0"/>
                </a:solidFill>
              </a:rPr>
              <a:t>84м</a:t>
            </a:r>
            <a:r>
              <a:rPr lang="ru-RU" sz="2800" baseline="30000" dirty="0" smtClean="0">
                <a:solidFill>
                  <a:srgbClr val="0070C0"/>
                </a:solidFill>
              </a:rPr>
              <a:t>2</a:t>
            </a:r>
            <a:endParaRPr lang="ru-RU" sz="2800" baseline="30000" dirty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Деревянный пол.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Зеркала, хореографические 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станки.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Установлены два тренажера 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для комплексного развития всех групп мышц.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</a:rPr>
              <a:t>Укомплектован инвентарем для занятий фитнесс-аэробикой: степы, фитболы, коврики, гантели, скакалки.</a:t>
            </a:r>
          </a:p>
        </p:txBody>
      </p:sp>
    </p:spTree>
    <p:extLst>
      <p:ext uri="{BB962C8B-B14F-4D97-AF65-F5344CB8AC3E}">
        <p14:creationId xmlns:p14="http://schemas.microsoft.com/office/powerpoint/2010/main" val="12070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14476" y="332656"/>
            <a:ext cx="7416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Кострома, Кинешемское шоссе 15, улица Советская 125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75656" y="1340769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Методическое обеспечение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285293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Консультации по вопросам гражданско-патриотического </a:t>
            </a:r>
          </a:p>
          <a:p>
            <a:r>
              <a:rPr lang="ru-RU" sz="2400" dirty="0" smtClean="0"/>
              <a:t>воспитания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Разработка дополнительных образовательных программ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Помощь в разработке и проведении мероприятий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Написание методических материалов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Подготовка команд и участников к соревнованиям по </a:t>
            </a:r>
          </a:p>
          <a:p>
            <a:r>
              <a:rPr lang="ru-RU" sz="2400" dirty="0" smtClean="0"/>
              <a:t>военно-прикладным видам спорта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Разработка дидактического материала по патриотическому </a:t>
            </a:r>
          </a:p>
          <a:p>
            <a:r>
              <a:rPr lang="ru-RU" sz="2400" dirty="0" smtClean="0"/>
              <a:t>воспитанию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17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14476" y="332656"/>
            <a:ext cx="7416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Кострома, Кинешемское шоссе 15, улица Советская 125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860032" y="1331707"/>
            <a:ext cx="45365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Информационное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обеспечение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Клуб\Desktop\Контракты по 44ФЗ\Скриншот ВК центр Мо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5456438" cy="30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луб\Desktop\Контракты по 44ФЗ\Скриншот сайт Берк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69224"/>
            <a:ext cx="5040560" cy="28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7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луб\Desktop\Алексанин\На сайт\лого берку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7327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14476" y="332656"/>
            <a:ext cx="7416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г. Кострома, Кинешемское шоссе 15, улица Советская 125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т. 32-63-19 т. 42-42-98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635896" y="1340769"/>
            <a:ext cx="5612159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О нас пишут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Клуб\Desktop\Контракты по 44ФЗ\Скриншот сайт администрации Берку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8080"/>
            <a:ext cx="3960440" cy="22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луб\Desktop\Контракты по 44ФЗ\Скриншот СМИ 44 Берк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70" y="3717032"/>
            <a:ext cx="4592342" cy="2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луб\Desktop\Контракты по 44ФЗ\Скриншот К1 ньюс Берку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58753"/>
            <a:ext cx="3360051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10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AWJJH2MPE6E2-1913524755-438</_dlc_DocId>
    <_dlc_DocIdUrl xmlns="4a252ca3-5a62-4c1c-90a6-29f4710e47f8">
      <Url>http://edu-sps.koiro.local/Berkut/_layouts/15/DocIdRedir.aspx?ID=AWJJH2MPE6E2-1913524755-438</Url>
      <Description>AWJJH2MPE6E2-1913524755-438</Description>
    </_dlc_DocIdUrl>
  </documentManagement>
</p:properties>
</file>

<file path=customXml/itemProps1.xml><?xml version="1.0" encoding="utf-8"?>
<ds:datastoreItem xmlns:ds="http://schemas.openxmlformats.org/officeDocument/2006/customXml" ds:itemID="{B3594868-05CC-4367-AFC3-B33337DD6755}"/>
</file>

<file path=customXml/itemProps2.xml><?xml version="1.0" encoding="utf-8"?>
<ds:datastoreItem xmlns:ds="http://schemas.openxmlformats.org/officeDocument/2006/customXml" ds:itemID="{B04982E8-D712-469B-87B1-4F030ECAC492}"/>
</file>

<file path=customXml/itemProps3.xml><?xml version="1.0" encoding="utf-8"?>
<ds:datastoreItem xmlns:ds="http://schemas.openxmlformats.org/officeDocument/2006/customXml" ds:itemID="{4FE534C3-756A-4D14-B126-CFA2CBE4E1B2}"/>
</file>

<file path=customXml/itemProps4.xml><?xml version="1.0" encoding="utf-8"?>
<ds:datastoreItem xmlns:ds="http://schemas.openxmlformats.org/officeDocument/2006/customXml" ds:itemID="{ED358A32-0F9B-4118-9D64-6F0314570386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599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«О перспективах сотрудничества  организаций сферы гражданско-патриотического воспитания  в рамках проекта «Ресурсный центр «Мост»</vt:lpstr>
      <vt:lpstr>Презентация PowerPoint</vt:lpstr>
      <vt:lpstr>Презентация PowerPoint</vt:lpstr>
      <vt:lpstr>Материально-техническое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перспективах сотрудничества  организаций сферы гражданско-патриотического воспитания  в рамках проекта «Ресурсный центр «Мост»</dc:title>
  <dc:creator>Клуб</dc:creator>
  <cp:lastModifiedBy>Клуб</cp:lastModifiedBy>
  <cp:revision>14</cp:revision>
  <dcterms:created xsi:type="dcterms:W3CDTF">2016-11-17T11:19:22Z</dcterms:created>
  <dcterms:modified xsi:type="dcterms:W3CDTF">2016-11-17T13:42:43Z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  <property fmtid="{D5CDD505-2E9C-101B-9397-08002B2CF9AE}" pid="3" name="_dlc_DocIdItemGuid">
    <vt:lpwstr>bc99ac02-e34f-4cae-8e63-515d1bada528</vt:lpwstr>
  </property>
</Properties>
</file>