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7" r:id="rId6"/>
    <p:sldId id="268" r:id="rId7"/>
    <p:sldId id="270" r:id="rId8"/>
    <p:sldId id="269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674CC-BCBA-4DF1-B21D-4684F1036682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1445B-EEEC-49D2-A385-18B61570A92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2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1445B-EEEC-49D2-A385-18B61570A92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65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760C91D-7E44-445F-BB26-F15B8CB032F3}" type="datetimeFigureOut">
              <a:rPr lang="ru-RU" smtClean="0"/>
              <a:t>13.05.2015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809722-C7E1-4EDF-BF94-FAC968109CD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60032"/>
            <a:ext cx="6400800" cy="17526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открытого урока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военной истории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8864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детей города Костромы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 «Беркут»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имени Героя Советского Союза О.А. Юрасова»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467424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Цветков Николай Владимирович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6090592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4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  «Наука побеждать»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пользователь\Desktop\25545f01fdf96697e0c65fd27c3c626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116" y="1938116"/>
            <a:ext cx="2916324" cy="17069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sunset" dir="t"/>
          </a:scene3d>
          <a:sp3d prstMaterial="metal"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3820" y="1438618"/>
            <a:ext cx="87480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 два боевых построения, порядка и ответить на следующие вопросы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44883" y="3060842"/>
            <a:ext cx="5040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2.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38141" y="4056946"/>
            <a:ext cx="855939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а)Как называются эти построения?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б) Определить плюсы и минусы этих построений во время боя.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в) Назвать сражения и битвы в которых использовались данные построения.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05966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пользователь\Desktop\fPJ7qFc3Qw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45" y="1965428"/>
            <a:ext cx="2625891" cy="167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5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Человек</a:t>
            </a:r>
            <a:r>
              <a:rPr lang="ru-RU" dirty="0"/>
              <a:t>, не знающий прошлого, не сможет построить будущего, потому что знание об ошибках прошлого позволяет избежать их в настоящем и будущем. </a:t>
            </a:r>
            <a:r>
              <a:rPr lang="ru-RU" dirty="0" smtClean="0"/>
              <a:t>Изучая </a:t>
            </a:r>
            <a:r>
              <a:rPr lang="ru-RU" dirty="0"/>
              <a:t>военную историю, надо помнить, что к опыту </a:t>
            </a:r>
            <a:r>
              <a:rPr lang="ru-RU" dirty="0" smtClean="0"/>
              <a:t>прошлого </a:t>
            </a:r>
            <a:r>
              <a:rPr lang="ru-RU" dirty="0"/>
              <a:t>необходимо относиться, с одной стороны, бережно, а с </a:t>
            </a:r>
            <a:r>
              <a:rPr lang="ru-RU" dirty="0" smtClean="0"/>
              <a:t>другой </a:t>
            </a:r>
            <a:r>
              <a:rPr lang="ru-RU" dirty="0"/>
              <a:t>— критически. </a:t>
            </a:r>
          </a:p>
        </p:txBody>
      </p:sp>
      <p:pic>
        <p:nvPicPr>
          <p:cNvPr id="8195" name="Picture 3" descr="C:\Users\пользователь\Desktop\партија национално ослободилачког покрета  СЛОБОДНА РУСИЈ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666" y="3827020"/>
            <a:ext cx="736067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8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632848" cy="129614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славу нашей </a:t>
            </a:r>
            <a:r>
              <a:rPr lang="ru-RU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Родины</a:t>
            </a:r>
            <a:r>
              <a:rPr lang="ru-RU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пользователь\Desktop\на сайт\05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3361"/>
            <a:ext cx="8784976" cy="302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851103"/>
            <a:ext cx="8286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игра 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4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Легенда игры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esktop\large-129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0325">
            <a:off x="4278569" y="1950898"/>
            <a:ext cx="4451336" cy="3219276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sp3d>
            <a:bevelT w="152400" h="50800" prst="softRound"/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892913"/>
            <a:ext cx="36994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летопись, которая дошла до нас в ужасном состоянии. Она  оказалась разорванной на несколько частей и ваша задача собрать все части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выполняя разнообразные задания. Когда вы соберете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весь документ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целиком,     постарайтесь ответить на вопрос,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скрывает эта летопись?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5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988840"/>
            <a:ext cx="781260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хронологическую последовательность событий, в которых участвовала Русское государство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Великая Отечественная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Северная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Отечественная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Крымская война </a:t>
            </a:r>
          </a:p>
        </p:txBody>
      </p:sp>
      <p:pic>
        <p:nvPicPr>
          <p:cNvPr id="2051" name="Picture 3" descr="C:\Users\пользователь\Desktop\time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669" y="3299290"/>
            <a:ext cx="2687493" cy="2259189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3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 –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 пропущенные слова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/>
              <a:t>В середине 30-х годов ХХ столетия к власти в Германии пришли ____________________ во главе с _____________________, который развязал __________________________________________. Вскоре почти вся Европа оказалась в их руках. Гитлеровцы напали на Советский Союз в _______, и началась ____________________________________________ война. Решающими сражениями этой войны стали _______________________________________ __________________________________________________.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7973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502" y="332656"/>
            <a:ext cx="8534400" cy="75895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 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4" y="1650473"/>
            <a:ext cx="842493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между сражениями и военачальниками: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Битва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Москву 1941 г.                              а) А.В. Суворов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Битва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Полтавой 1709 г.                        б) Г.К.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 Штурм крепости Плевна 1877 г.               в) Д.М. Скобелев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взятие крепости Измаил 1791 г.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Петр I </a:t>
            </a:r>
          </a:p>
        </p:txBody>
      </p:sp>
      <p:pic>
        <p:nvPicPr>
          <p:cNvPr id="3075" name="Picture 3" descr="C:\Users\пользователь\Desktop\legendarnie-polkovodtsi-i-srazheniya-61396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940" y="4267140"/>
            <a:ext cx="2607529" cy="200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1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Блиц – </a:t>
            </a:r>
            <a:r>
              <a:rPr lang="ru-RU" dirty="0" smtClean="0">
                <a:solidFill>
                  <a:schemeClr val="tx1"/>
                </a:solidFill>
              </a:rPr>
              <a:t>опрос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636068"/>
            <a:ext cx="5566392" cy="45720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нижеперечисленного не было у русского война X века: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меч, щит, кольчуга, лук, топор, ружье.</a:t>
            </a:r>
          </a:p>
          <a:p>
            <a:endParaRPr lang="ru-RU" sz="2400" dirty="0"/>
          </a:p>
        </p:txBody>
      </p:sp>
      <p:pic>
        <p:nvPicPr>
          <p:cNvPr id="4098" name="Picture 2" descr="C:\Users\пользователь\Desktop\DuMeaw8Wzf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84784"/>
            <a:ext cx="1905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6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Блиц 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74723" y="144929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Выберите правильный ответ, что за танк изображен на данном рисунке:</a:t>
            </a:r>
            <a:endParaRPr kumimoji="0" lang="ru-RU" alt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Рисунок 2" descr="танк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8" y="2636912"/>
            <a:ext cx="53813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4208" y="2852936"/>
            <a:ext cx="30646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Т-26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 КВ-1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ИС-3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Т-34-85</a:t>
            </a:r>
          </a:p>
        </p:txBody>
      </p:sp>
    </p:spTree>
    <p:extLst>
      <p:ext uri="{BB962C8B-B14F-4D97-AF65-F5344CB8AC3E}">
        <p14:creationId xmlns:p14="http://schemas.microsoft.com/office/powerpoint/2010/main" val="41879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2842" y="610224"/>
            <a:ext cx="5867400" cy="42672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5408" y="986553"/>
            <a:ext cx="2438400" cy="5257800"/>
          </a:xfrm>
        </p:spPr>
        <p:txBody>
          <a:bodyPr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месторасположение памятников, (фото расположить на карте)  и определите, о каких событиях они свидетельствуют.</a:t>
            </a:r>
          </a:p>
          <a:p>
            <a:endParaRPr lang="ru-RU" dirty="0"/>
          </a:p>
        </p:txBody>
      </p:sp>
      <p:pic>
        <p:nvPicPr>
          <p:cNvPr id="5" name="Рисунок 4" descr="C:\Users\пользователь\Desktop\Kostromamap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69461"/>
            <a:ext cx="5980453" cy="4299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7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578" y="4885519"/>
            <a:ext cx="168592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Рисунок 5" descr="400px-yuri-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530" y="4977486"/>
            <a:ext cx="786453" cy="117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Рисунок 4" descr="10581876_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15" y="5033687"/>
            <a:ext cx="820342" cy="109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62172" y="5816965"/>
            <a:ext cx="4491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0800000" flipV="1">
            <a:off x="4644589" y="5627824"/>
            <a:ext cx="4029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2.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33503" y="5778297"/>
            <a:ext cx="5040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771982" y="5555355"/>
            <a:ext cx="416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4.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90488" y="6448425"/>
            <a:ext cx="91440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0155" y="28017"/>
            <a:ext cx="6078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«Монумент славы»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пользователь\Desktop\984001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045356"/>
            <a:ext cx="1588530" cy="108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6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887C869590CF145B04604D533BED3CE" ma:contentTypeVersion="49" ma:contentTypeDescription="Создание документа." ma:contentTypeScope="" ma:versionID="31eecbec190c9029278c60487156848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AWJJH2MPE6E2-1913524755-169</_dlc_DocId>
    <_dlc_DocIdUrl xmlns="4a252ca3-5a62-4c1c-90a6-29f4710e47f8">
      <Url>http://edu-sps.koiro.local/Berkut/_layouts/15/DocIdRedir.aspx?ID=AWJJH2MPE6E2-1913524755-169</Url>
      <Description>AWJJH2MPE6E2-1913524755-169</Description>
    </_dlc_DocIdUrl>
  </documentManagement>
</p:properties>
</file>

<file path=customXml/itemProps1.xml><?xml version="1.0" encoding="utf-8"?>
<ds:datastoreItem xmlns:ds="http://schemas.openxmlformats.org/officeDocument/2006/customXml" ds:itemID="{4F7186D6-B8AA-48E5-87E8-74E71D9897F2}"/>
</file>

<file path=customXml/itemProps2.xml><?xml version="1.0" encoding="utf-8"?>
<ds:datastoreItem xmlns:ds="http://schemas.openxmlformats.org/officeDocument/2006/customXml" ds:itemID="{694F7464-9E67-47B8-88FA-C75B32E6EE0C}"/>
</file>

<file path=customXml/itemProps3.xml><?xml version="1.0" encoding="utf-8"?>
<ds:datastoreItem xmlns:ds="http://schemas.openxmlformats.org/officeDocument/2006/customXml" ds:itemID="{E20FA14B-94C7-44D5-B2B1-E0736BC21D34}"/>
</file>

<file path=customXml/itemProps4.xml><?xml version="1.0" encoding="utf-8"?>
<ds:datastoreItem xmlns:ds="http://schemas.openxmlformats.org/officeDocument/2006/customXml" ds:itemID="{A6ECB18E-3D94-40B0-9A33-F4D85CB1F894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608</TotalTime>
  <Words>435</Words>
  <Application>Microsoft Office PowerPoint</Application>
  <PresentationFormat>Экран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Презентация PowerPoint</vt:lpstr>
      <vt:lpstr> Во славу нашей Родины </vt:lpstr>
      <vt:lpstr>Легенда игры </vt:lpstr>
      <vt:lpstr>Задание №1 Блиц – опрос</vt:lpstr>
      <vt:lpstr>Блиц – опрос</vt:lpstr>
      <vt:lpstr>Блиц – опрос</vt:lpstr>
      <vt:lpstr>Блиц – опрос</vt:lpstr>
      <vt:lpstr>Блиц – опрос</vt:lpstr>
      <vt:lpstr>Презентация PowerPoint</vt:lpstr>
      <vt:lpstr>Задание №3  «Наука побеждать»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42</cp:revision>
  <dcterms:created xsi:type="dcterms:W3CDTF">2015-04-07T13:10:51Z</dcterms:created>
  <dcterms:modified xsi:type="dcterms:W3CDTF">2015-05-13T16:03:36Z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0x010100C887C869590CF145B04604D533BED3CE</vt:lpwstr>
  </property>
  <property fmtid="{D5CDD505-2E9C-101B-9397-08002B2CF9AE}" pid="3" name="_dlc_DocIdItemGuid">
    <vt:lpwstr>b543775f-7e1e-42d2-aa2d-91e1f6da5709</vt:lpwstr>
  </property>
</Properties>
</file>