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1"/>
  </p:handoutMasterIdLst>
  <p:sldIdLst>
    <p:sldId id="257" r:id="rId5"/>
    <p:sldId id="263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87" y="3312532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2507" y="1343613"/>
            <a:ext cx="9015212" cy="35416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000" algn="just">
              <a:lnSpc>
                <a:spcPct val="100000"/>
              </a:lnSpc>
            </a:pPr>
            <a:endParaRPr lang="ru-RU" dirty="0" smtClean="0"/>
          </a:p>
          <a:p>
            <a:pPr indent="450000" algn="just">
              <a:lnSpc>
                <a:spcPct val="100000"/>
              </a:lnSpc>
            </a:pPr>
            <a:endParaRPr lang="ru-RU" dirty="0"/>
          </a:p>
          <a:p>
            <a:pPr indent="450000" algn="just">
              <a:lnSpc>
                <a:spcPct val="100000"/>
              </a:lnSpc>
            </a:pPr>
            <a:endParaRPr lang="ru-RU" dirty="0" smtClean="0"/>
          </a:p>
          <a:p>
            <a:pPr indent="450000">
              <a:lnSpc>
                <a:spcPct val="100000"/>
              </a:lnSpc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Тема № 2. Обучение детей правилам безопасного поведения на дороге  в первой младшей группе.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4" y="385186"/>
            <a:ext cx="10689464" cy="1224673"/>
          </a:xfrm>
        </p:spPr>
        <p:txBody>
          <a:bodyPr/>
          <a:lstStyle/>
          <a:p>
            <a:r>
              <a:rPr lang="ru-RU" dirty="0" smtClean="0"/>
              <a:t>Возрастные особенности детей 2-3 лет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530645" y="1825519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Могут узнавать и называть то, что они видят во дворе, на улице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7327" y="2635639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 развито боковое зрение ребенка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1902" y="3567699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Отсутствует координация движений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47774" y="4564534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 развито ориентирование в пространстве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4" y="385186"/>
            <a:ext cx="9968248" cy="10386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детей должны формироваться следующие привычки:</a:t>
            </a:r>
            <a:endParaRPr lang="ru-RU" dirty="0"/>
          </a:p>
        </p:txBody>
      </p:sp>
      <p:sp>
        <p:nvSpPr>
          <p:cNvPr id="9" name="Прямоугольник 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74691" y="3224427"/>
            <a:ext cx="5819530" cy="93931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орогу нужно переходить только держась за руку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8090" y="1646753"/>
            <a:ext cx="5352213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 улице одному находиться нельзя, только со взрослыми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0129" y="5169891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Рядом с дорогой нужно быть внимательным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teplystan.mos.ru/upload/medialibrary/7b5/malenkiy-peshekh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37" y="1501878"/>
            <a:ext cx="3276989" cy="17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velikol.ru/dosta/%D0%9F%D0%B0%D0%BC%D1%8F%D1%82%D0%BA%D0%B0+%D0%B4%D0%BB%D1%8F+%D1%80%D0%BE%D0%B4%D0%B8%D1%82%D0%B5%D0%BB%D0%B5%D0%B9+%D0%B4%D0%B5%D1%82%D0%B5%D0%B9+%D0%BC%D0%BB%D0%B0%D0%B4%D1%88%D0%B5%D0%B3%D0%BE+%D0%B4%D0%BE%D1%88%D0%BA%D0%BE%D0%BB%D1%8C%D0%BD%D0%BE%D0%B3%D0%BE+%D0%B2%D0%BE%D0%B7%D1%80%D0%B0%D1%81%D1%82%D0%B0+%D0%9F%D0%B0%D0%BC%D1%8F%D1%82%D0%BA%D0%B0+%D0%B4%D0%BB%D1%8F+%D1%80%D0%BE%D0%B4%D0%B8%D1%82%D0%B5%D0%BB%D0%B5%D0%B9+%D0%B4%D0%B5%D1%82%D0%B5%D0%B9+%D1%81%D1%80%D0%B5%D0%B4%D0%BD%D0%B5%D0%B3%D0%BE+%D0%B4%D0%BE%D1%88%D0%BA%D0%BE%D0%BB%D1%8C%D0%BD%D0%BE%D0%B3%D0%BE+%D0%B2%D0%BE%D0%B7%D1%80%D0%B0%D1%81%D1%82%D0%B0a/6172_html_m732c52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95" y="3224427"/>
            <a:ext cx="3294015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070" y="385200"/>
            <a:ext cx="9813702" cy="632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для занятий:</a:t>
            </a:r>
            <a:endParaRPr lang="ru-RU" dirty="0"/>
          </a:p>
        </p:txBody>
      </p:sp>
      <p:sp>
        <p:nvSpPr>
          <p:cNvPr id="9" name="Прямоугольник 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8062" y="5124276"/>
            <a:ext cx="3989008" cy="173374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Знакомство с легковыми и  грузовыми автомобилями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4860" y="3358769"/>
            <a:ext cx="3989008" cy="148880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Знакомство с красным и зеленым цветом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062" y="1268298"/>
            <a:ext cx="3989008" cy="120363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Знакомство с основами ориентирования в пространстве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gorodok-tlt.ru.opt-images.1c-bitrix-cdn.ru/upload/iblock/da8/da8873e51a10557040d574ec4befe047.jpg?14712660511156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08" y="1098057"/>
            <a:ext cx="6364963" cy="21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ool97.ru/health/bezopasnost/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8" y="3358768"/>
            <a:ext cx="4483154" cy="17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.depositphotos.com/1024768/2782/v/950/depositphotos_27825929-funny-cartoon-vehicles-and-cars-s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20" y="4880626"/>
            <a:ext cx="3051451" cy="20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42" y="385186"/>
            <a:ext cx="10264462" cy="1108763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уголков безопасности</a:t>
            </a:r>
            <a:endParaRPr lang="ru-RU" dirty="0"/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80338" y="1723308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Набор транспортных средств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0347" y="1703309"/>
            <a:ext cx="3989008" cy="130611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Кружки красного и зеленого цвета. Макет пешеходного светофора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1339" y="3784550"/>
            <a:ext cx="3989008" cy="116036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Атрибуты к сюжетно ролевой игре «Транспорт»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4851" y="3218787"/>
            <a:ext cx="3989008" cy="161093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Дидактические игры «Собери светофор», «Собери машину», «Поставь машину в гараж»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maam.ru/upload/blogs/2f812be19168500964e8ecfb92d590f0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90" y="1813967"/>
            <a:ext cx="2497471" cy="10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900igr.net/up/datas/87308/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87" y="4965221"/>
            <a:ext cx="3848371" cy="17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tvet.imgsmail.ru/download/u_696d2113a9c871a2b75a563c791aebec_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" y="5260183"/>
            <a:ext cx="1468191" cy="9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etra-toys.ru/image/cache/data/avtob-850x8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42" y="4965222"/>
            <a:ext cx="2961112" cy="19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hydo-rebenok.ru/upload/iblock/b52/sini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33" y="2377238"/>
            <a:ext cx="2420200" cy="13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B9EA382BF85C44AE9B077D240A97BB" ma:contentTypeVersion="2" ma:contentTypeDescription="Создание документа." ma:contentTypeScope="" ma:versionID="f035b02a7d833377564eec6fb01ed3aa">
  <xsd:schema xmlns:xsd="http://www.w3.org/2001/XMLSchema" xmlns:xs="http://www.w3.org/2001/XMLSchema" xmlns:p="http://schemas.microsoft.com/office/2006/metadata/properties" xmlns:ns2="381de02c-9f9a-433d-92f2-47de9e7bf4a6" targetNamespace="http://schemas.microsoft.com/office/2006/metadata/properties" ma:root="true" ma:fieldsID="c21a602fcf06796a82cd6734eb32346e" ns2:_="">
    <xsd:import namespace="381de02c-9f9a-433d-92f2-47de9e7bf4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de02c-9f9a-433d-92f2-47de9e7bf4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1de02c-9f9a-433d-92f2-47de9e7bf4a6">UY64RKD3525W-92465549-503</_dlc_DocId>
    <_dlc_DocIdUrl xmlns="381de02c-9f9a-433d-92f2-47de9e7bf4a6">
      <Url>http://edu-sps.koiro.local/Antropovo/Terem/_layouts/15/DocIdRedir.aspx?ID=UY64RKD3525W-92465549-503</Url>
      <Description>UY64RKD3525W-92465549-503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0878FD-88EE-4CF8-AFDE-93FB01128605}"/>
</file>

<file path=customXml/itemProps2.xml><?xml version="1.0" encoding="utf-8"?>
<ds:datastoreItem xmlns:ds="http://schemas.openxmlformats.org/officeDocument/2006/customXml" ds:itemID="{4F8F9056-19CC-403D-A4E3-D0BFC3D9E635}"/>
</file>

<file path=customXml/itemProps3.xml><?xml version="1.0" encoding="utf-8"?>
<ds:datastoreItem xmlns:ds="http://schemas.openxmlformats.org/officeDocument/2006/customXml" ds:itemID="{682C15FF-1675-4B64-8D0C-D78E36D0F68C}"/>
</file>

<file path=customXml/itemProps4.xml><?xml version="1.0" encoding="utf-8"?>
<ds:datastoreItem xmlns:ds="http://schemas.openxmlformats.org/officeDocument/2006/customXml" ds:itemID="{BC8D9F0A-5CF6-45D6-9A8D-AB0B61172122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143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Тема1</vt:lpstr>
      <vt:lpstr>Презентация PowerPoint</vt:lpstr>
      <vt:lpstr>Возрастные особенности детей 2-3 лет</vt:lpstr>
      <vt:lpstr>У детей должны формироваться следующие привычки:</vt:lpstr>
      <vt:lpstr>Темы для занятий:</vt:lpstr>
      <vt:lpstr>Содержание уголков безопасности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2017-01-18T20:05:47Z</dcterms:created>
  <dcterms:modified xsi:type="dcterms:W3CDTF">2017-01-18T20:57:25Z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0x0101005AB9EA382BF85C44AE9B077D240A97BB</vt:lpwstr>
  </property>
  <property fmtid="{D5CDD505-2E9C-101B-9397-08002B2CF9AE}" pid="3" name="_dlc_DocIdItemGuid">
    <vt:lpwstr>d7935c36-e373-40d1-a730-8b87f54008e0</vt:lpwstr>
  </property>
</Properties>
</file>