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6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87" y="3312532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2507" y="1343613"/>
            <a:ext cx="9015212" cy="35416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000" algn="just">
              <a:lnSpc>
                <a:spcPct val="100000"/>
              </a:lnSpc>
            </a:pPr>
            <a:endParaRPr lang="ru-RU" dirty="0" smtClean="0"/>
          </a:p>
          <a:p>
            <a:pPr indent="450000" algn="just">
              <a:lnSpc>
                <a:spcPct val="100000"/>
              </a:lnSpc>
            </a:pPr>
            <a:endParaRPr lang="ru-RU" dirty="0"/>
          </a:p>
          <a:p>
            <a:pPr indent="450000" algn="just">
              <a:lnSpc>
                <a:spcPct val="100000"/>
              </a:lnSpc>
            </a:pPr>
            <a:endParaRPr lang="ru-RU" dirty="0" smtClean="0"/>
          </a:p>
          <a:p>
            <a:pPr indent="450000">
              <a:lnSpc>
                <a:spcPct val="100000"/>
              </a:lnSpc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Тема №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Обучение детей правилам безопасного поведения на дороге 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во второй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младшей группе.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42" y="385186"/>
            <a:ext cx="10264462" cy="1108763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уголков безопасности</a:t>
            </a:r>
            <a:endParaRPr lang="ru-RU" dirty="0"/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70954" y="1633769"/>
            <a:ext cx="3989008" cy="137481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Макет светофора с переключающимися сигналами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8574" y="1582570"/>
            <a:ext cx="3989008" cy="130611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Простейший макет улицы, микрорайона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38044" y="3715915"/>
            <a:ext cx="3989008" cy="136683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Дидактические игры «Найди свой цвет», «Собери светофор»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97" y="3008583"/>
            <a:ext cx="2878278" cy="2158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723" y="5237518"/>
            <a:ext cx="2361905" cy="152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42" y="3148403"/>
            <a:ext cx="2151120" cy="13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385186"/>
            <a:ext cx="10689464" cy="1224673"/>
          </a:xfrm>
        </p:spPr>
        <p:txBody>
          <a:bodyPr/>
          <a:lstStyle/>
          <a:p>
            <a:r>
              <a:rPr lang="ru-RU" dirty="0" smtClean="0"/>
              <a:t>Возрастные особенности детей </a:t>
            </a:r>
            <a:r>
              <a:rPr lang="ru-RU" dirty="0" smtClean="0"/>
              <a:t>3-4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156214" y="1860812"/>
            <a:ext cx="3989008" cy="112952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Маленький рост и вес       ребенка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(Ограничен обзор и восприятие дорожной ситуации самим ребенком и делает его незаметным для водителя)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0674" y="3275154"/>
            <a:ext cx="3989008" cy="117327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Особенности слуха и зрения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(Детям сложно определить откуда слышится звук)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80263" y="4766226"/>
            <a:ext cx="3989008" cy="112382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Недостаточно хорошо сформирована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координация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движений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(Дети не могут выполнять одновременно несколько действий)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385186"/>
            <a:ext cx="9968248" cy="1038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детей должны формироваться следующие привычки:</a:t>
            </a:r>
            <a:endParaRPr lang="ru-RU" dirty="0"/>
          </a:p>
        </p:txBody>
      </p:sp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74691" y="3224427"/>
            <a:ext cx="5819530" cy="93931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орогу нужно переходить только держась за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руку взрослого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8090" y="1646753"/>
            <a:ext cx="5352213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 улице одному находиться нельзя, только со взрослыми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2777" y="5331602"/>
            <a:ext cx="3989008" cy="110937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 ходить по краю тротуара,  ни при каких условиях не ступать на проезжую часть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teplystan.mos.ru/upload/medialibrary/7b5/malenkiy-peshekh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37" y="1501878"/>
            <a:ext cx="3276989" cy="17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velikol.ru/dosta/%D0%9F%D0%B0%D0%BC%D1%8F%D1%82%D0%BA%D0%B0+%D0%B4%D0%BB%D1%8F+%D1%80%D0%BE%D0%B4%D0%B8%D1%82%D0%B5%D0%BB%D0%B5%D0%B9+%D0%B4%D0%B5%D1%82%D0%B5%D0%B9+%D0%BC%D0%BB%D0%B0%D0%B4%D1%88%D0%B5%D0%B3%D0%BE+%D0%B4%D0%BE%D1%88%D0%BA%D0%BE%D0%BB%D1%8C%D0%BD%D0%BE%D0%B3%D0%BE+%D0%B2%D0%BE%D0%B7%D1%80%D0%B0%D1%81%D1%82%D0%B0+%D0%9F%D0%B0%D0%BC%D1%8F%D1%82%D0%BA%D0%B0+%D0%B4%D0%BB%D1%8F+%D1%80%D0%BE%D0%B4%D0%B8%D1%82%D0%B5%D0%BB%D0%B5%D0%B9+%D0%B4%D0%B5%D1%82%D0%B5%D0%B9+%D1%81%D1%80%D0%B5%D0%B4%D0%BD%D0%B5%D0%B3%D0%BE+%D0%B4%D0%BE%D1%88%D0%BA%D0%BE%D0%BB%D1%8C%D0%BD%D0%BE%D0%B3%D0%BE+%D0%B2%D0%BE%D0%B7%D1%80%D0%B0%D1%81%D1%82%D0%B0a/6172_html_m732c52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95" y="3224427"/>
            <a:ext cx="3294015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070" y="385200"/>
            <a:ext cx="9813702" cy="632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для занятий:</a:t>
            </a:r>
            <a:endParaRPr lang="ru-RU" dirty="0"/>
          </a:p>
        </p:txBody>
      </p:sp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205981" y="5144240"/>
            <a:ext cx="3989008" cy="173374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Ориентирование в пространстве («высоко – низко», «далеко- близко», «спереди-сзади»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860" y="3358769"/>
            <a:ext cx="3989008" cy="148880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Закрепление знаний о значении красного, желтого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зеленого сигналов светофора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062" y="1268298"/>
            <a:ext cx="3989008" cy="120363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Части дороги ( проезжая часть и тротуар)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gorodok-tlt.ru.opt-images.1c-bitrix-cdn.ru/upload/iblock/da8/da8873e51a10557040d574ec4befe047.jpg?14712660511156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65" y="1162156"/>
            <a:ext cx="3868203" cy="21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ool97.ru/health/bezopasnost/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8" y="3358768"/>
            <a:ext cx="4483154" cy="17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45" y="1105844"/>
            <a:ext cx="4121280" cy="22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42" y="385186"/>
            <a:ext cx="10264462" cy="1108763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уголков безопасности</a:t>
            </a:r>
            <a:endParaRPr lang="ru-RU" dirty="0"/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38003" y="1582570"/>
            <a:ext cx="3989008" cy="137481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Картинки для игры на классификацию видов транспорта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8574" y="1582570"/>
            <a:ext cx="3989008" cy="130611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Простейший макет улицы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9590" y="4622077"/>
            <a:ext cx="3989008" cy="136683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Макет транспортного светофора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4571" y="1894703"/>
            <a:ext cx="9144000" cy="422891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Тема №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Обучение детей правилам безопасного поведения на дороге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средней группе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8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385186"/>
            <a:ext cx="10689464" cy="1224673"/>
          </a:xfrm>
        </p:spPr>
        <p:txBody>
          <a:bodyPr/>
          <a:lstStyle/>
          <a:p>
            <a:r>
              <a:rPr lang="ru-RU" dirty="0" smtClean="0"/>
              <a:t>Возрастные особенности детей </a:t>
            </a:r>
            <a:r>
              <a:rPr lang="ru-RU" dirty="0" smtClean="0"/>
              <a:t>4-5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984728" y="2623269"/>
            <a:ext cx="3989008" cy="112952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Стремление подражать взрослым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4728" y="4659112"/>
            <a:ext cx="3989008" cy="117327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Внимание ребенка сосредоточено только на  том, что  он делает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385186"/>
            <a:ext cx="9968248" cy="1038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детей должны формироваться следующие привычки:</a:t>
            </a:r>
            <a:endParaRPr lang="ru-RU" dirty="0"/>
          </a:p>
        </p:txBody>
      </p:sp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74691" y="3224427"/>
            <a:ext cx="5819530" cy="93931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орогу нужно переходить только держась за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руку взрослого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8090" y="1646753"/>
            <a:ext cx="5352213" cy="11623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 улице одному находиться нельзя, только со взрослыми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895" y="5025016"/>
            <a:ext cx="5819530" cy="173646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Ходить только по тротуарам, не мешая другим пешеходам,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Играть и бегать по тротуарам нельзя – это опасно, так как  можно заиграться и выбежать на проезжую часть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teplystan.mos.ru/upload/medialibrary/7b5/malenkiy-peshekh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37" y="1501878"/>
            <a:ext cx="3276989" cy="17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velikol.ru/dosta/%D0%9F%D0%B0%D0%BC%D1%8F%D1%82%D0%BA%D0%B0+%D0%B4%D0%BB%D1%8F+%D1%80%D0%BE%D0%B4%D0%B8%D1%82%D0%B5%D0%BB%D0%B5%D0%B9+%D0%B4%D0%B5%D1%82%D0%B5%D0%B9+%D0%BC%D0%BB%D0%B0%D0%B4%D1%88%D0%B5%D0%B3%D0%BE+%D0%B4%D0%BE%D1%88%D0%BA%D0%BE%D0%BB%D1%8C%D0%BD%D0%BE%D0%B3%D0%BE+%D0%B2%D0%BE%D0%B7%D1%80%D0%B0%D1%81%D1%82%D0%B0+%D0%9F%D0%B0%D0%BC%D1%8F%D1%82%D0%BA%D0%B0+%D0%B4%D0%BB%D1%8F+%D1%80%D0%BE%D0%B4%D0%B8%D1%82%D0%B5%D0%BB%D0%B5%D0%B9+%D0%B4%D0%B5%D1%82%D0%B5%D0%B9+%D1%81%D1%80%D0%B5%D0%B4%D0%BD%D0%B5%D0%B3%D0%BE+%D0%B4%D0%BE%D1%88%D0%BA%D0%BE%D0%BB%D1%8C%D0%BD%D0%BE%D0%B3%D0%BE+%D0%B2%D0%BE%D0%B7%D1%80%D0%B0%D1%81%D1%82%D0%B0a/6172_html_m732c52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95" y="3224427"/>
            <a:ext cx="3294015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070" y="385200"/>
            <a:ext cx="9813702" cy="632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для занятий:</a:t>
            </a:r>
            <a:endParaRPr lang="ru-RU" dirty="0"/>
          </a:p>
        </p:txBody>
      </p:sp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8062" y="5124255"/>
            <a:ext cx="3989008" cy="173374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Значение сигналов светофора. Отличие транспортного светофора от пешеходного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9147" y="3404018"/>
            <a:ext cx="3989008" cy="148880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Знакомство с понятием «пешеход» и правилами поведения пешеходов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062" y="1268298"/>
            <a:ext cx="3989008" cy="120363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Знакомство с пешеходным переходом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gorodok-tlt.ru.opt-images.1c-bitrix-cdn.ru/upload/iblock/da8/da8873e51a10557040d574ec4befe047.jpg?14712660511156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66" y="1162156"/>
            <a:ext cx="3686970" cy="21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ool97.ru/health/bezopasnost/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70" y="4901935"/>
            <a:ext cx="3978875" cy="19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92" y="1162156"/>
            <a:ext cx="2509751" cy="21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22" y="3373957"/>
            <a:ext cx="3521704" cy="19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B9EA382BF85C44AE9B077D240A97BB" ma:contentTypeVersion="2" ma:contentTypeDescription="Создание документа." ma:contentTypeScope="" ma:versionID="f035b02a7d833377564eec6fb01ed3aa">
  <xsd:schema xmlns:xsd="http://www.w3.org/2001/XMLSchema" xmlns:xs="http://www.w3.org/2001/XMLSchema" xmlns:p="http://schemas.microsoft.com/office/2006/metadata/properties" xmlns:ns2="381de02c-9f9a-433d-92f2-47de9e7bf4a6" targetNamespace="http://schemas.microsoft.com/office/2006/metadata/properties" ma:root="true" ma:fieldsID="c21a602fcf06796a82cd6734eb32346e" ns2:_="">
    <xsd:import namespace="381de02c-9f9a-433d-92f2-47de9e7bf4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de02c-9f9a-433d-92f2-47de9e7bf4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1de02c-9f9a-433d-92f2-47de9e7bf4a6">UY64RKD3525W-92465549-504</_dlc_DocId>
    <_dlc_DocIdUrl xmlns="381de02c-9f9a-433d-92f2-47de9e7bf4a6">
      <Url>http://edu-sps.koiro.local/Antropovo/Terem/_layouts/15/DocIdRedir.aspx?ID=UY64RKD3525W-92465549-504</Url>
      <Description>UY64RKD3525W-92465549-504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564A0EE-316E-4EB6-B155-3088E6C18EB1}"/>
</file>

<file path=customXml/itemProps2.xml><?xml version="1.0" encoding="utf-8"?>
<ds:datastoreItem xmlns:ds="http://schemas.openxmlformats.org/officeDocument/2006/customXml" ds:itemID="{682C15FF-1675-4B64-8D0C-D78E36D0F68C}"/>
</file>

<file path=customXml/itemProps3.xml><?xml version="1.0" encoding="utf-8"?>
<ds:datastoreItem xmlns:ds="http://schemas.openxmlformats.org/officeDocument/2006/customXml" ds:itemID="{4F8F9056-19CC-403D-A4E3-D0BFC3D9E635}"/>
</file>

<file path=customXml/itemProps4.xml><?xml version="1.0" encoding="utf-8"?>
<ds:datastoreItem xmlns:ds="http://schemas.openxmlformats.org/officeDocument/2006/customXml" ds:itemID="{24538820-877B-45D6-B00B-EAF91DE9F299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304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Times New Roman</vt:lpstr>
      <vt:lpstr>Тема1</vt:lpstr>
      <vt:lpstr>Презентация PowerPoint</vt:lpstr>
      <vt:lpstr>Возрастные особенности детей 3-4 лет</vt:lpstr>
      <vt:lpstr>У детей должны формироваться следующие привычки:</vt:lpstr>
      <vt:lpstr>Темы для занятий:</vt:lpstr>
      <vt:lpstr>Содержание уголков безопасности</vt:lpstr>
      <vt:lpstr>Тема № 4. Обучение детей правилам безопасного поведения на дороге  в средней группе. </vt:lpstr>
      <vt:lpstr>Возрастные особенности детей 4-5 лет</vt:lpstr>
      <vt:lpstr>У детей должны формироваться следующие привычки:</vt:lpstr>
      <vt:lpstr>Темы для занятий:</vt:lpstr>
      <vt:lpstr>Содержание уголков безопасности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2017-01-18T20:05:47Z</dcterms:created>
  <dcterms:modified xsi:type="dcterms:W3CDTF">2017-03-02T08:42:52Z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0x0101005AB9EA382BF85C44AE9B077D240A97BB</vt:lpwstr>
  </property>
  <property fmtid="{D5CDD505-2E9C-101B-9397-08002B2CF9AE}" pid="3" name="_dlc_DocIdItemGuid">
    <vt:lpwstr>a27e0ab6-a565-4ecb-a786-d3b133ff405c</vt:lpwstr>
  </property>
</Properties>
</file>