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1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1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6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7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4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5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BED8-E0F5-4729-93E4-84C6B87B0C5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A52C-01AF-45E5-9D64-9DC2F9E80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573" y="10196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ОГКУ «Антроповское лесничество»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лесничество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МКОО Палкинская СШ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192" y="34619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зоны 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4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355" y="3392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сделана! Уверены, что внесли свой, пусть и небольшой, вклад в профилактику распространения лесных пожаров!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24" y="2251493"/>
            <a:ext cx="4738778" cy="3554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" y="2251493"/>
            <a:ext cx="4738778" cy="35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можно и сфотографироваться!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" y="1112808"/>
            <a:ext cx="7617125" cy="5712844"/>
          </a:xfrm>
        </p:spPr>
      </p:pic>
    </p:spTree>
    <p:extLst>
      <p:ext uri="{BB962C8B-B14F-4D97-AF65-F5344CB8AC3E}">
        <p14:creationId xmlns:p14="http://schemas.microsoft.com/office/powerpoint/2010/main" val="299383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3" y="585234"/>
            <a:ext cx="8151962" cy="6113972"/>
          </a:xfrm>
        </p:spPr>
      </p:pic>
    </p:spTree>
    <p:extLst>
      <p:ext uri="{BB962C8B-B14F-4D97-AF65-F5344CB8AC3E}">
        <p14:creationId xmlns:p14="http://schemas.microsoft.com/office/powerpoint/2010/main" val="3744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112"/>
            <a:ext cx="8734165" cy="6550624"/>
          </a:xfrm>
        </p:spPr>
      </p:pic>
    </p:spTree>
    <p:extLst>
      <p:ext uri="{BB962C8B-B14F-4D97-AF65-F5344CB8AC3E}">
        <p14:creationId xmlns:p14="http://schemas.microsoft.com/office/powerpoint/2010/main" val="390747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660"/>
            <a:ext cx="7158487" cy="66423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леса, берегите! От пожаров, от злых людей!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леса, сохраните! Для своих любимых детей! Сберегите леса! Очень просим! Обращаемся к вам от детей!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лесные просторы: Для людей, для птиц, для зверей!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19" y="1374416"/>
            <a:ext cx="7227498" cy="45260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работы: Смирнов Артём,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Спиричева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етренко Анастасия, члены школьного лесничества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Палкинская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Антроповского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Потехина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Сергеевна, заместитель директора по воспитательной работе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117" y="22437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отдых на природе,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семьей, в кампании друзей.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говорят у нас в народе: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отдых много есть идей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83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1" y="13485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бустройство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отдыха пребывания граждан в лесах позволяет минимизировать возникновение "стихийных" мест отдыха, где оставленный мусор и не потушенный огонь часто становятся причиной возникновения лесных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901" y="4473935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05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560" y="86113"/>
            <a:ext cx="10133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Палкинского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 лесничества: Смирнов Артём,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пиричева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и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етренко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настасия  отправляются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участковому лесничему второго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Антроповского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участкового лесничества Зоричу Владимиру Рафаиловичу благоустраивать зону отдыха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67" y="233288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971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отправиться, ребята нарисовали плакат «Не бросай в лесу горящий окурок»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6" y="1765240"/>
            <a:ext cx="3655890" cy="4815691"/>
          </a:xfrm>
        </p:spPr>
      </p:pic>
    </p:spTree>
    <p:extLst>
      <p:ext uri="{BB962C8B-B14F-4D97-AF65-F5344CB8AC3E}">
        <p14:creationId xmlns:p14="http://schemas.microsoft.com/office/powerpoint/2010/main" val="117626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мы уже на месте!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3425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7521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приколачиваем плакат!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36" y="1471940"/>
            <a:ext cx="3759600" cy="5012801"/>
          </a:xfrm>
        </p:spPr>
      </p:pic>
    </p:spTree>
    <p:extLst>
      <p:ext uri="{BB962C8B-B14F-4D97-AF65-F5344CB8AC3E}">
        <p14:creationId xmlns:p14="http://schemas.microsoft.com/office/powerpoint/2010/main" val="26781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Убираем мусор!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1690688"/>
            <a:ext cx="6383088" cy="4787316"/>
          </a:xfrm>
        </p:spPr>
      </p:pic>
    </p:spTree>
    <p:extLst>
      <p:ext uri="{BB962C8B-B14F-4D97-AF65-F5344CB8AC3E}">
        <p14:creationId xmlns:p14="http://schemas.microsoft.com/office/powerpoint/2010/main" val="12268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место для кострища!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3" y="1690688"/>
            <a:ext cx="6201934" cy="4651451"/>
          </a:xfrm>
        </p:spPr>
      </p:pic>
    </p:spTree>
    <p:extLst>
      <p:ext uri="{BB962C8B-B14F-4D97-AF65-F5344CB8AC3E}">
        <p14:creationId xmlns:p14="http://schemas.microsoft.com/office/powerpoint/2010/main" val="3178240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1de02c-9f9a-433d-92f2-47de9e7bf4a6">UY64RKD3525W-980323119-1168</_dlc_DocId>
    <_dlc_DocIdUrl xmlns="381de02c-9f9a-433d-92f2-47de9e7bf4a6">
      <Url>http://www.eduportal44.ru/Antropovo/Palkino/_layouts/15/DocIdRedir.aspx?ID=UY64RKD3525W-980323119-1168</Url>
      <Description>UY64RKD3525W-980323119-1168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66FFFA47C30144AC52A6134DE48D10" ma:contentTypeVersion="2" ma:contentTypeDescription="Создание документа." ma:contentTypeScope="" ma:versionID="62b7c7cb5d43d5725688e9e793ace0a1">
  <xsd:schema xmlns:xsd="http://www.w3.org/2001/XMLSchema" xmlns:xs="http://www.w3.org/2001/XMLSchema" xmlns:p="http://schemas.microsoft.com/office/2006/metadata/properties" xmlns:ns2="381de02c-9f9a-433d-92f2-47de9e7bf4a6" targetNamespace="http://schemas.microsoft.com/office/2006/metadata/properties" ma:root="true" ma:fieldsID="dbc693389cac778eeadc16f5eb957fc0" ns2:_="">
    <xsd:import namespace="381de02c-9f9a-433d-92f2-47de9e7bf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de02c-9f9a-433d-92f2-47de9e7bf4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19B14-9E92-45BA-AEEB-66760EEF3C43}"/>
</file>

<file path=customXml/itemProps2.xml><?xml version="1.0" encoding="utf-8"?>
<ds:datastoreItem xmlns:ds="http://schemas.openxmlformats.org/officeDocument/2006/customXml" ds:itemID="{7491212F-D747-4361-B154-3F5845AA9CF5}"/>
</file>

<file path=customXml/itemProps3.xml><?xml version="1.0" encoding="utf-8"?>
<ds:datastoreItem xmlns:ds="http://schemas.openxmlformats.org/officeDocument/2006/customXml" ds:itemID="{03E91F8A-CD3D-483E-8E5F-C3AACE89E8B3}"/>
</file>

<file path=customXml/itemProps4.xml><?xml version="1.0" encoding="utf-8"?>
<ds:datastoreItem xmlns:ds="http://schemas.openxmlformats.org/officeDocument/2006/customXml" ds:itemID="{D55E0709-464D-4E67-9983-CD981A155FC4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164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ОГКУ «Антроповское лесничество» Школьное лесничество  МКОО Палкинская СШ  </vt:lpstr>
      <vt:lpstr>  Мы любим отдых на природе, С семьей, в кампании друзей. Как говорят у нас в народе: «Про отдых много есть идей»</vt:lpstr>
      <vt:lpstr>  Обустройство мест отдыха пребывания граждан в лесах позволяет минимизировать возникновение "стихийных" мест отдыха, где оставленный мусор и не потушенный огонь часто становятся причиной возникновения лесных пожаров</vt:lpstr>
      <vt:lpstr>Презентация PowerPoint</vt:lpstr>
      <vt:lpstr>Перед тем, как отправиться, ребята нарисовали плакат «Не бросай в лесу горящий окурок»</vt:lpstr>
      <vt:lpstr>И вот мы уже на месте!</vt:lpstr>
      <vt:lpstr>Вместе с приколачиваем плакат!</vt:lpstr>
      <vt:lpstr>Убираем мусор!</vt:lpstr>
      <vt:lpstr>Готовим место для кострища!</vt:lpstr>
      <vt:lpstr>Работа сделана! Уверены, что внесли свой, пусть и небольшой, вклад в профилактику распространения лесных пожаров!</vt:lpstr>
      <vt:lpstr>А теперь можно и сфотографироваться!</vt:lpstr>
      <vt:lpstr>Презентация PowerPoint</vt:lpstr>
      <vt:lpstr>Презентация PowerPoint</vt:lpstr>
      <vt:lpstr>Презентация PowerPoint</vt:lpstr>
      <vt:lpstr>Авторы работы: Смирнов Артём, Спиричева Надежда, Петренко Анастасия, члены школьного лесничества  МКОО Палкинская СШ Антроповского района  Руководитель Потехина Светлана Сергеевна, заместитель директора по воспитательной работе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ОГКУ «Антроповское лесничество» Школьное лесничество  МКОО Палкинская СШ  </dc:title>
  <dc:creator>User</dc:creator>
  <cp:lastModifiedBy>Светлана</cp:lastModifiedBy>
  <cp:revision>6</cp:revision>
  <dcterms:created xsi:type="dcterms:W3CDTF">2022-06-17T10:02:58Z</dcterms:created>
  <dcterms:modified xsi:type="dcterms:W3CDTF">2022-06-17T12:33:12Z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0x0101001C66FFFA47C30144AC52A6134DE48D10</vt:lpwstr>
  </property>
  <property fmtid="{D5CDD505-2E9C-101B-9397-08002B2CF9AE}" pid="3" name="_dlc_DocIdItemGuid">
    <vt:lpwstr>f06643e3-b91a-44ad-8a4f-b2d51f8807a4</vt:lpwstr>
  </property>
</Properties>
</file>