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9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7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E0732B0-AA53-46F1-B273-6F67949B827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69AAE8-8689-4E99-8B44-B77201571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4725143"/>
            <a:ext cx="6986637" cy="120952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/>
              <a:t>Над проектом работала</a:t>
            </a:r>
          </a:p>
          <a:p>
            <a:r>
              <a:rPr lang="ru-RU" sz="1600" dirty="0"/>
              <a:t>Творческая группа педагогов Центра «Точка роста» МКОО Палкинская СШ, учащиеся 7 класса:</a:t>
            </a:r>
          </a:p>
          <a:p>
            <a:r>
              <a:rPr lang="ru-RU" sz="1600" dirty="0"/>
              <a:t>Потехина Светлана Сергеевна, руководитель проекта,</a:t>
            </a:r>
          </a:p>
          <a:p>
            <a:r>
              <a:rPr lang="ru-RU" sz="1600" dirty="0"/>
              <a:t>Осокина Елена Анатольевна, Третьяков Андрей Юрьевич, </a:t>
            </a:r>
            <a:r>
              <a:rPr lang="ru-RU" sz="1600" dirty="0" err="1"/>
              <a:t>Спиричева</a:t>
            </a:r>
            <a:r>
              <a:rPr lang="ru-RU" sz="1600" dirty="0"/>
              <a:t> Надежда, Петренко Анастасия, Смирнов Артём, Комракова Ксения</a:t>
            </a:r>
            <a:endParaRPr lang="ru-RU" sz="1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175351" cy="2432561"/>
          </a:xfrm>
        </p:spPr>
        <p:txBody>
          <a:bodyPr/>
          <a:lstStyle/>
          <a:p>
            <a:pPr algn="ctr"/>
            <a:r>
              <a:rPr lang="ru-RU" dirty="0" smtClean="0"/>
              <a:t>Художественных дел мастер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636912"/>
            <a:ext cx="29622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ЕЛЕНА\Николай Аб\DSC07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427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ЕЛЕНА\Николай Аб\DSC07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8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ЕЛЕНА\Николай Аб\DSC07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53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ЕЛЕНА\Николай Аб\DSC07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48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ЕЛЕНА\Николай Аб\DSC07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48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ЕЛЕНА\Николай Аб\DSC07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3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ЕЛЕНА\большаков\Николай Аб\2017-04 (апр)\сканирование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484765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ЕЛЕНА\большаков\Николай Аб\2017-04 (апр)\сканирование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296"/>
            <a:ext cx="5143536" cy="6439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ЕЛЕНА\большаков\Николай Аб\2017-04 (апр)\сканирование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3"/>
            <a:ext cx="8143932" cy="5325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ЕЛЕНА\большаков\Николай Аб\DSC07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1196752"/>
            <a:ext cx="7416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Костромская земля имеет славную историю, она вместила в себя целые эпохи, неразрывно связанные с развитием земли русской.</a:t>
            </a:r>
          </a:p>
          <a:p>
            <a:pPr algn="ctr"/>
            <a:r>
              <a:rPr lang="ru-RU" sz="2800" dirty="0" smtClean="0"/>
              <a:t> Но стержнем всех ратных и трудовых побед были и остаются, конечно же, люди: трудолюбивые, мудрые, добрые, настоящие патриоты своей земли.</a:t>
            </a:r>
          </a:p>
          <a:p>
            <a:pPr algn="ctr"/>
            <a:r>
              <a:rPr lang="ru-RU" sz="2800" dirty="0" smtClean="0"/>
              <a:t>Село Палкино богато хорошими людьми, людьми-тружениками, достойными уважения и восхищения.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58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ЕЛЕНА\большаков\Николай Аб\2017-04 (апр)\сканирование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857652" cy="6125067"/>
          </a:xfrm>
          <a:prstGeom prst="rect">
            <a:avLst/>
          </a:prstGeom>
          <a:noFill/>
        </p:spPr>
      </p:pic>
      <p:pic>
        <p:nvPicPr>
          <p:cNvPr id="13315" name="Picture 3" descr="H:\ЕЛЕНА\большаков\Николай Аб\2017-04 (апр)\сканирование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246567" cy="6177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ЕЛЕНА\большаков\Николай Аб\2017-04 (апр)\сканирование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76164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13176"/>
            <a:ext cx="6512511" cy="1368152"/>
          </a:xfrm>
        </p:spPr>
        <p:txBody>
          <a:bodyPr/>
          <a:lstStyle/>
          <a:p>
            <a:pPr algn="ctr"/>
            <a:r>
              <a:rPr lang="ru-RU" dirty="0" smtClean="0"/>
              <a:t>Художник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60648"/>
            <a:ext cx="633968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1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ЕЛЕНА\Николай Аб\DSC00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0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ЕЛЕНА\Николай Аб\DSC00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2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1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ЕЛЕНА\Николай Аб\DSC00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ЕЛЕНА\большаков\Николай Аб\image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ЕЛЕНА\Николай Аб\DSC00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ЕЛЕНА\Николай Аб\DSC00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ЕЛЕНА\Николай Аб\DSC06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4372168"/>
            <a:ext cx="69741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Большаков Николай Абрамович</a:t>
            </a:r>
            <a:endParaRPr lang="ru-RU" dirty="0"/>
          </a:p>
        </p:txBody>
      </p:sp>
      <p:pic>
        <p:nvPicPr>
          <p:cNvPr id="1026" name="Picture 2" descr="F:\ЕЛЕНА\большаков\Николай Аб\image (2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248472" cy="40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ЕЛЕНА\Николай Аб\DSC06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6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ЕЛЕНА\Николай Аб\DSC06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ЕЛЕНА\Николай Аб\DSC06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:\ЕЛЕНА\большаков\Николай Аб\image (2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ЕЛЕНА\большаков\Николай Аб\image (2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ЕЛЕНА\большаков\Николай Аб\2017-04 (апр)\сканирование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00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ЕЛЕНА\большаков\Николай Аб\DSC06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0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ЕЛЕНА\большаков\Николай Аб\image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2" y="260648"/>
            <a:ext cx="8633958" cy="63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ЕЛЕНА\большаков\Николай Аб\DSC06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58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9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:\ЕЛЕНА\большаков\Николай Аб\2017-04 (апр)\сканирование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043"/>
            <a:ext cx="4320480" cy="59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F:\ЕЛЕНА\большаков\Николай Аб\2017-04 (апр)\сканирование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338"/>
            <a:ext cx="4338414" cy="60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5013176"/>
            <a:ext cx="7478216" cy="1368152"/>
          </a:xfrm>
        </p:spPr>
        <p:txBody>
          <a:bodyPr/>
          <a:lstStyle/>
          <a:p>
            <a:pPr algn="ctr"/>
            <a:r>
              <a:rPr lang="ru-RU" dirty="0" smtClean="0"/>
              <a:t>Страницы биографии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ru-RU" sz="1600" b="1" dirty="0"/>
              <a:t>Большаков Николай Абрамович живёт в нашем селе уже </a:t>
            </a:r>
            <a:r>
              <a:rPr lang="ru-RU" sz="1600" b="1" smtClean="0"/>
              <a:t>44 года. </a:t>
            </a:r>
            <a:r>
              <a:rPr lang="ru-RU" sz="1600" b="1" dirty="0"/>
              <a:t>Родился он 20 апреля 1951 года в селе </a:t>
            </a:r>
            <a:r>
              <a:rPr lang="ru-RU" sz="1600" b="1" dirty="0" err="1"/>
              <a:t>Забегово</a:t>
            </a:r>
            <a:r>
              <a:rPr lang="ru-RU" sz="1600" b="1" dirty="0"/>
              <a:t> Октябрьского района Костромской области в многодетной семье. С малых лет дети привыкли трудиться. После службы в </a:t>
            </a:r>
            <a:r>
              <a:rPr lang="ru-RU" sz="1600" b="1" dirty="0" err="1"/>
              <a:t>морфлоте</a:t>
            </a:r>
            <a:r>
              <a:rPr lang="ru-RU" sz="1600" b="1" dirty="0"/>
              <a:t> город Кронштадт, он поступает на художественно-графический факультет Костромского педагогического института имени Некрасова, по окончании которого приезжает в с. Палкино</a:t>
            </a:r>
          </a:p>
        </p:txBody>
      </p:sp>
      <p:pic>
        <p:nvPicPr>
          <p:cNvPr id="2050" name="Picture 2" descr="F:\ЕЛЕНА\большаков\Николай Аб\image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32048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2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ЕЛЕНА\Николай Аб\DSC05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ЕЛЕНА\большаков\Николай Аб\image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:\ЕЛЕНА\Николай Аб\DSC00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907"/>
            <a:ext cx="8352928" cy="628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ЕЛЕНА\Николай Аб\DSC05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52928" cy="62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F:\ЕЛЕНА\большаков\Николай Аб\image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52928" cy="65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24744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/>
                <a:ea typeface="Times New Roman"/>
              </a:rPr>
              <a:t>Удивительное свойство человека - </a:t>
            </a:r>
            <a:br>
              <a:rPr lang="ru-RU" sz="4400" b="1" dirty="0">
                <a:latin typeface="Times New Roman"/>
                <a:ea typeface="Times New Roman"/>
              </a:rPr>
            </a:br>
            <a:r>
              <a:rPr lang="ru-RU" sz="4400" b="1" dirty="0">
                <a:latin typeface="Times New Roman"/>
                <a:ea typeface="Times New Roman"/>
              </a:rPr>
              <a:t>Созиданье! Творчества венец! </a:t>
            </a:r>
            <a:br>
              <a:rPr lang="ru-RU" sz="4400" b="1" dirty="0">
                <a:latin typeface="Times New Roman"/>
                <a:ea typeface="Times New Roman"/>
              </a:rPr>
            </a:br>
            <a:r>
              <a:rPr lang="ru-RU" sz="4400" b="1" dirty="0">
                <a:latin typeface="Times New Roman"/>
                <a:ea typeface="Times New Roman"/>
              </a:rPr>
              <a:t>Так работай, Мастер, век от века, </a:t>
            </a:r>
            <a:br>
              <a:rPr lang="ru-RU" sz="4400" b="1" dirty="0">
                <a:latin typeface="Times New Roman"/>
                <a:ea typeface="Times New Roman"/>
              </a:rPr>
            </a:br>
            <a:r>
              <a:rPr lang="ru-RU" sz="4400" b="1" dirty="0">
                <a:latin typeface="Times New Roman"/>
                <a:ea typeface="Times New Roman"/>
              </a:rPr>
              <a:t>Образа-подобия, Творец.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3704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512511" cy="79208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с.Палкино,2021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640960" cy="36335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предоставлен руководителем школьного музея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Осокиной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Е.А.,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выпускницей школы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Шишкиной Юлией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из архива Большакова Николая Абрамовича, Ивановой Елены Николаевны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ЕЛЕНА\Николай Аб\DSC07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5827"/>
            <a:ext cx="8501121" cy="6373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ЕЛЕНА\Николай Аб\DSC07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29684" cy="6320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ЕЛЕНА\Николай Аб\DSC07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53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4857760"/>
            <a:ext cx="7662890" cy="1428760"/>
          </a:xfrm>
        </p:spPr>
        <p:txBody>
          <a:bodyPr/>
          <a:lstStyle/>
          <a:p>
            <a:pPr algn="ctr"/>
            <a:r>
              <a:rPr lang="ru-RU" dirty="0" smtClean="0"/>
              <a:t>Деревянная сказка</a:t>
            </a:r>
            <a:endParaRPr lang="ru-RU" dirty="0"/>
          </a:p>
        </p:txBody>
      </p:sp>
      <p:pic>
        <p:nvPicPr>
          <p:cNvPr id="3074" name="Picture 2" descr="H:\ЕЛЕНА\Николай Аб\DSC057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57166"/>
            <a:ext cx="364333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ЕЛЕНА\Николай Аб\DSC07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84" cy="6320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C66FFFA47C30144AC52A6134DE48D10" ma:contentTypeVersion="2" ma:contentTypeDescription="Создание документа." ma:contentTypeScope="" ma:versionID="62b7c7cb5d43d5725688e9e793ace0a1">
  <xsd:schema xmlns:xsd="http://www.w3.org/2001/XMLSchema" xmlns:xs="http://www.w3.org/2001/XMLSchema" xmlns:p="http://schemas.microsoft.com/office/2006/metadata/properties" xmlns:ns2="381de02c-9f9a-433d-92f2-47de9e7bf4a6" targetNamespace="http://schemas.microsoft.com/office/2006/metadata/properties" ma:root="true" ma:fieldsID="dbc693389cac778eeadc16f5eb957fc0" ns2:_="">
    <xsd:import namespace="381de02c-9f9a-433d-92f2-47de9e7bf4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de02c-9f9a-433d-92f2-47de9e7bf4a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81de02c-9f9a-433d-92f2-47de9e7bf4a6">UY64RKD3525W-980323119-858</_dlc_DocId>
    <_dlc_DocIdUrl xmlns="381de02c-9f9a-433d-92f2-47de9e7bf4a6">
      <Url>http://www.eduportal44.ru/Antropovo/Palkino/_layouts/15/DocIdRedir.aspx?ID=UY64RKD3525W-980323119-858</Url>
      <Description>UY64RKD3525W-980323119-858</Description>
    </_dlc_DocIdUrl>
  </documentManagement>
</p:properties>
</file>

<file path=customXml/itemProps1.xml><?xml version="1.0" encoding="utf-8"?>
<ds:datastoreItem xmlns:ds="http://schemas.openxmlformats.org/officeDocument/2006/customXml" ds:itemID="{34EDC908-6161-4B23-A1BA-B7625A1506AB}"/>
</file>

<file path=customXml/itemProps2.xml><?xml version="1.0" encoding="utf-8"?>
<ds:datastoreItem xmlns:ds="http://schemas.openxmlformats.org/officeDocument/2006/customXml" ds:itemID="{183CFD00-576F-469F-8B90-CDAFCF7A7A19}"/>
</file>

<file path=customXml/itemProps3.xml><?xml version="1.0" encoding="utf-8"?>
<ds:datastoreItem xmlns:ds="http://schemas.openxmlformats.org/officeDocument/2006/customXml" ds:itemID="{2AFC87F9-3CC1-46A1-9C99-F8E6788F1622}"/>
</file>

<file path=customXml/itemProps4.xml><?xml version="1.0" encoding="utf-8"?>
<ds:datastoreItem xmlns:ds="http://schemas.openxmlformats.org/officeDocument/2006/customXml" ds:itemID="{4D3F1A19-53B9-470B-97E9-68F598AD98C1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531</TotalTime>
  <Words>208</Words>
  <Application>Microsoft Office PowerPoint</Application>
  <PresentationFormat>Экран (4:3)</PresentationFormat>
  <Paragraphs>17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Georgia</vt:lpstr>
      <vt:lpstr>Times New Roman</vt:lpstr>
      <vt:lpstr>Trebuchet MS</vt:lpstr>
      <vt:lpstr>Воздушный поток</vt:lpstr>
      <vt:lpstr>Художественных дел мастер  </vt:lpstr>
      <vt:lpstr>Презентация PowerPoint</vt:lpstr>
      <vt:lpstr>Большаков Николай Абрамович</vt:lpstr>
      <vt:lpstr>Страницы биографии</vt:lpstr>
      <vt:lpstr>Презентация PowerPoint</vt:lpstr>
      <vt:lpstr>Презентация PowerPoint</vt:lpstr>
      <vt:lpstr>Презентация PowerPoint</vt:lpstr>
      <vt:lpstr>Деревянная сказка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с.Палкино,2021 г.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Художественных дел мастер  Номинация «Мастера-умельцы нашего края»</dc:title>
  <dc:creator>Пользователь Windows</dc:creator>
  <cp:lastModifiedBy>SKAYNET</cp:lastModifiedBy>
  <cp:revision>22</cp:revision>
  <dcterms:created xsi:type="dcterms:W3CDTF">2017-05-10T19:11:41Z</dcterms:created>
  <dcterms:modified xsi:type="dcterms:W3CDTF">2021-09-13T17:16:18Z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0x0101001C66FFFA47C30144AC52A6134DE48D10</vt:lpwstr>
  </property>
  <property fmtid="{D5CDD505-2E9C-101B-9397-08002B2CF9AE}" pid="3" name="_dlc_DocIdItemGuid">
    <vt:lpwstr>e6736b21-3863-4663-a134-ea8519bb2293</vt:lpwstr>
  </property>
</Properties>
</file>